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66_705874B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7" r:id="rId5"/>
    <p:sldMasterId id="2147483691" r:id="rId6"/>
  </p:sldMasterIdLst>
  <p:notesMasterIdLst>
    <p:notesMasterId r:id="rId14"/>
  </p:notesMasterIdLst>
  <p:sldIdLst>
    <p:sldId id="350" r:id="rId7"/>
    <p:sldId id="323" r:id="rId8"/>
    <p:sldId id="357" r:id="rId9"/>
    <p:sldId id="349" r:id="rId10"/>
    <p:sldId id="358" r:id="rId11"/>
    <p:sldId id="360" r:id="rId12"/>
    <p:sldId id="355"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orient="horz"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CC7842-F38D-08F1-4507-2276F532B88A}" name="Robin Wenneker" initials="RW" userId="22c66237b88e92bb" providerId="Windows Live"/>
  <p188:author id="{270E7A55-315F-2229-B8FB-E1B4FEE1E428}" name="Wiemann, Kelly Joann" initials="WJ" userId="S::wiemannk@umsystem.edu::d5bb7430-3f83-47f2-a302-6892fcb7ebc6" providerId="AD"/>
  <p188:author id="{E2F6476E-E1C4-E72B-6897-79D6FDF56120}" name="Stoll, Megan" initials="" userId="S::stollml@umsystem.edu::c0f94553-139d-440e-82a1-d41265b5dfb9" providerId="AD"/>
  <p188:author id="{148F86D6-4A7C-28C2-027D-B78EC584D330}" name="Gourley, Zachary" initials="GZ" userId="S::zag2xh@umsystem.edu::c9961542-dc19-4d57-8af2-c3dbecddc1e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3D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EA8181-FDD0-1AEA-BA92-0BB206492FCA}" v="2" dt="2024-06-26T13:17:52.354"/>
    <p1510:client id="{D78D6926-ED05-9D8F-B0E5-CD2EE096FD75}" v="1" dt="2024-06-26T14:36:20.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84"/>
        <p:guide pos="3840"/>
        <p:guide orient="horz" pos="216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urley, Zachary" userId="S::zag2xh@umsystem.edu::c9961542-dc19-4d57-8af2-c3dbecddc1e0" providerId="AD" clId="Web-{B8EA8181-FDD0-1AEA-BA92-0BB206492FCA}"/>
    <pc:docChg chg="addSld delSld">
      <pc:chgData name="Gourley, Zachary" userId="S::zag2xh@umsystem.edu::c9961542-dc19-4d57-8af2-c3dbecddc1e0" providerId="AD" clId="Web-{B8EA8181-FDD0-1AEA-BA92-0BB206492FCA}" dt="2024-06-26T13:17:52.354" v="1"/>
      <pc:docMkLst>
        <pc:docMk/>
      </pc:docMkLst>
      <pc:sldChg chg="del">
        <pc:chgData name="Gourley, Zachary" userId="S::zag2xh@umsystem.edu::c9961542-dc19-4d57-8af2-c3dbecddc1e0" providerId="AD" clId="Web-{B8EA8181-FDD0-1AEA-BA92-0BB206492FCA}" dt="2024-06-26T13:17:52.354" v="1"/>
        <pc:sldMkLst>
          <pc:docMk/>
          <pc:sldMk cId="2932104964" sldId="359"/>
        </pc:sldMkLst>
      </pc:sldChg>
      <pc:sldChg chg="add">
        <pc:chgData name="Gourley, Zachary" userId="S::zag2xh@umsystem.edu::c9961542-dc19-4d57-8af2-c3dbecddc1e0" providerId="AD" clId="Web-{B8EA8181-FDD0-1AEA-BA92-0BB206492FCA}" dt="2024-06-26T13:17:41.947" v="0"/>
        <pc:sldMkLst>
          <pc:docMk/>
          <pc:sldMk cId="3567404561" sldId="360"/>
        </pc:sldMkLst>
      </pc:sldChg>
    </pc:docChg>
  </pc:docChgLst>
  <pc:docChgLst>
    <pc:chgData name="Wiemann, Kelly J." userId="S::wiemannk@umsystem.edu::d5bb7430-3f83-47f2-a302-6892fcb7ebc6" providerId="AD" clId="Web-{D78D6926-ED05-9D8F-B0E5-CD2EE096FD75}"/>
    <pc:docChg chg="modSld">
      <pc:chgData name="Wiemann, Kelly J." userId="S::wiemannk@umsystem.edu::d5bb7430-3f83-47f2-a302-6892fcb7ebc6" providerId="AD" clId="Web-{D78D6926-ED05-9D8F-B0E5-CD2EE096FD75}" dt="2024-06-26T14:36:20.369" v="0" actId="20577"/>
      <pc:docMkLst>
        <pc:docMk/>
      </pc:docMkLst>
      <pc:sldChg chg="modSp">
        <pc:chgData name="Wiemann, Kelly J." userId="S::wiemannk@umsystem.edu::d5bb7430-3f83-47f2-a302-6892fcb7ebc6" providerId="AD" clId="Web-{D78D6926-ED05-9D8F-B0E5-CD2EE096FD75}" dt="2024-06-26T14:36:20.369" v="0" actId="20577"/>
        <pc:sldMkLst>
          <pc:docMk/>
          <pc:sldMk cId="203132094" sldId="355"/>
        </pc:sldMkLst>
        <pc:spChg chg="mod">
          <ac:chgData name="Wiemann, Kelly J." userId="S::wiemannk@umsystem.edu::d5bb7430-3f83-47f2-a302-6892fcb7ebc6" providerId="AD" clId="Web-{D78D6926-ED05-9D8F-B0E5-CD2EE096FD75}" dt="2024-06-26T14:36:20.369" v="0" actId="20577"/>
          <ac:spMkLst>
            <pc:docMk/>
            <pc:sldMk cId="203132094" sldId="355"/>
            <ac:spMk id="6" creationId="{A7CDE4FB-D055-BEAE-85E7-AD51780B6BE7}"/>
          </ac:spMkLst>
        </pc:spChg>
      </pc:sldChg>
    </pc:docChg>
  </pc:docChgLst>
  <pc:docChgLst>
    <pc:chgData name="Wiemann, Kelly J." userId="d5bb7430-3f83-47f2-a302-6892fcb7ebc6" providerId="ADAL" clId="{F8DD4E8B-D209-614F-8171-FF94F2C90FDB}"/>
    <pc:docChg chg="modSld">
      <pc:chgData name="Wiemann, Kelly J." userId="d5bb7430-3f83-47f2-a302-6892fcb7ebc6" providerId="ADAL" clId="{F8DD4E8B-D209-614F-8171-FF94F2C90FDB}" dt="2024-06-21T16:29:49.384" v="0" actId="18331"/>
      <pc:docMkLst>
        <pc:docMk/>
      </pc:docMkLst>
      <pc:sldChg chg="modSp">
        <pc:chgData name="Wiemann, Kelly J." userId="d5bb7430-3f83-47f2-a302-6892fcb7ebc6" providerId="ADAL" clId="{F8DD4E8B-D209-614F-8171-FF94F2C90FDB}" dt="2024-06-21T16:29:49.384" v="0" actId="18331"/>
        <pc:sldMkLst>
          <pc:docMk/>
          <pc:sldMk cId="1396155179" sldId="323"/>
        </pc:sldMkLst>
        <pc:grpChg chg="mod">
          <ac:chgData name="Wiemann, Kelly J." userId="d5bb7430-3f83-47f2-a302-6892fcb7ebc6" providerId="ADAL" clId="{F8DD4E8B-D209-614F-8171-FF94F2C90FDB}" dt="2024-06-21T16:29:49.384" v="0" actId="18331"/>
          <ac:grpSpMkLst>
            <pc:docMk/>
            <pc:sldMk cId="1396155179" sldId="323"/>
            <ac:grpSpMk id="13" creationId="{3B6E9E7A-8228-0AE2-49E5-5BB0AAEBEB73}"/>
          </ac:grpSpMkLst>
        </pc:grpChg>
      </pc:sldChg>
    </pc:docChg>
  </pc:docChgLst>
</pc:chgInfo>
</file>

<file path=ppt/comments/modernComment_166_705874B0.xml><?xml version="1.0" encoding="utf-8"?>
<p188:cmLst xmlns:a="http://schemas.openxmlformats.org/drawingml/2006/main" xmlns:r="http://schemas.openxmlformats.org/officeDocument/2006/relationships" xmlns:p188="http://schemas.microsoft.com/office/powerpoint/2018/8/main">
  <p188:cm id="{A7255D1B-E56B-4391-982B-63B430C0F6A3}" authorId="{270E7A55-315F-2229-B8FB-E1B4FEE1E428}" created="2024-06-17T21:47:21.480">
    <ac:deMkLst xmlns:ac="http://schemas.microsoft.com/office/drawing/2013/main/command">
      <pc:docMk xmlns:pc="http://schemas.microsoft.com/office/powerpoint/2013/main/command"/>
      <pc:sldMk xmlns:pc="http://schemas.microsoft.com/office/powerpoint/2013/main/command" cId="1884845232" sldId="358"/>
      <ac:picMk id="7" creationId="{66959F7A-9BE5-70D1-AC14-20D4696B8D34}"/>
    </ac:deMkLst>
    <p188:replyLst>
      <p188:reply id="{E5E7D18F-359C-7243-840F-A718AF678E51}" authorId="{E2F6476E-E1C4-E72B-6897-79D6FDF56120}" created="2024-06-17T21:55:04.283">
        <p188:txBody>
          <a:bodyPr/>
          <a:lstStyle/>
          <a:p>
            <a:r>
              <a:rPr lang="en-US"/>
              <a:t>Of course. I’ll experiment with this more tomorrow.</a:t>
            </a:r>
          </a:p>
        </p188:txBody>
      </p188:reply>
    </p188:replyLst>
    <p188:txBody>
      <a:bodyPr/>
      <a:lstStyle/>
      <a:p>
        <a:r>
          <a:rPr lang="en-US"/>
          <a:t>[@Stoll, Megan] can we make that SW region bold?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127139-6483-4058-A238-15789974CC60}" type="datetimeFigureOut">
              <a:rPr lang="en-US" smtClean="0"/>
              <a:t>6/26/2024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B3246EE-DFBD-43EC-BFCD-396B1015350C}" type="slidenum">
              <a:rPr lang="en-US" smtClean="0"/>
              <a:t>‹#›</a:t>
            </a:fld>
            <a:endParaRPr lang="en-US"/>
          </a:p>
        </p:txBody>
      </p:sp>
    </p:spTree>
    <p:extLst>
      <p:ext uri="{BB962C8B-B14F-4D97-AF65-F5344CB8AC3E}">
        <p14:creationId xmlns:p14="http://schemas.microsoft.com/office/powerpoint/2010/main" val="1600126080"/>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3246EE-DFBD-43EC-BFCD-396B1015350C}" type="slidenum">
              <a:rPr lang="en-US" smtClean="0"/>
              <a:t>1</a:t>
            </a:fld>
            <a:endParaRPr lang="en-US"/>
          </a:p>
        </p:txBody>
      </p:sp>
    </p:spTree>
    <p:extLst>
      <p:ext uri="{BB962C8B-B14F-4D97-AF65-F5344CB8AC3E}">
        <p14:creationId xmlns:p14="http://schemas.microsoft.com/office/powerpoint/2010/main" val="122407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FBF42-5CC1-A5A5-EC51-9901929A4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EE44F-8794-C869-5CAC-6E21A3662B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1CA10-394F-E7A4-8A95-D6AED1652C73}"/>
              </a:ext>
            </a:extLst>
          </p:cNvPr>
          <p:cNvSpPr>
            <a:spLocks noGrp="1"/>
          </p:cNvSpPr>
          <p:nvPr>
            <p:ph type="body" idx="1"/>
          </p:nvPr>
        </p:nvSpPr>
        <p:spPr/>
        <p:txBody>
          <a:bodyPr/>
          <a:lstStyle/>
          <a:p>
            <a:r>
              <a:rPr lang="en-US">
                <a:ea typeface="Calibri"/>
                <a:cs typeface="Calibri"/>
              </a:rPr>
              <a:t>We can keep adjusting this </a:t>
            </a:r>
          </a:p>
        </p:txBody>
      </p:sp>
      <p:sp>
        <p:nvSpPr>
          <p:cNvPr id="4" name="Slide Number Placeholder 3">
            <a:extLst>
              <a:ext uri="{FF2B5EF4-FFF2-40B4-BE49-F238E27FC236}">
                <a16:creationId xmlns:a16="http://schemas.microsoft.com/office/drawing/2014/main" id="{4E68C246-B214-44F1-AF6F-A620BAEE2A01}"/>
              </a:ext>
            </a:extLst>
          </p:cNvPr>
          <p:cNvSpPr>
            <a:spLocks noGrp="1"/>
          </p:cNvSpPr>
          <p:nvPr>
            <p:ph type="sldNum" sz="quarter" idx="5"/>
          </p:nvPr>
        </p:nvSpPr>
        <p:spPr/>
        <p:txBody>
          <a:bodyPr/>
          <a:lstStyle/>
          <a:p>
            <a:fld id="{4B3246EE-DFBD-43EC-BFCD-396B1015350C}" type="slidenum">
              <a:rPr lang="en-US" smtClean="0"/>
              <a:t>4</a:t>
            </a:fld>
            <a:endParaRPr lang="en-US"/>
          </a:p>
        </p:txBody>
      </p:sp>
    </p:spTree>
    <p:extLst>
      <p:ext uri="{BB962C8B-B14F-4D97-AF65-F5344CB8AC3E}">
        <p14:creationId xmlns:p14="http://schemas.microsoft.com/office/powerpoint/2010/main" val="3270099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B3246EE-DFBD-43EC-BFCD-396B1015350C}" type="slidenum">
              <a:rPr lang="en-US" smtClean="0"/>
              <a:t>6</a:t>
            </a:fld>
            <a:endParaRPr lang="en-US"/>
          </a:p>
        </p:txBody>
      </p:sp>
    </p:spTree>
    <p:extLst>
      <p:ext uri="{BB962C8B-B14F-4D97-AF65-F5344CB8AC3E}">
        <p14:creationId xmlns:p14="http://schemas.microsoft.com/office/powerpoint/2010/main" val="1064012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FBF42-5CC1-A5A5-EC51-9901929A4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EE44F-8794-C869-5CAC-6E21A3662B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B1CA10-394F-E7A4-8A95-D6AED1652C73}"/>
              </a:ext>
            </a:extLst>
          </p:cNvPr>
          <p:cNvSpPr>
            <a:spLocks noGrp="1"/>
          </p:cNvSpPr>
          <p:nvPr>
            <p:ph type="body" idx="1"/>
          </p:nvPr>
        </p:nvSpPr>
        <p:spPr/>
        <p:txBody>
          <a:bodyPr/>
          <a:lstStyle/>
          <a:p>
            <a:r>
              <a:rPr lang="en-US">
                <a:ea typeface="Calibri"/>
                <a:cs typeface="Calibri"/>
              </a:rPr>
              <a:t>We can keep adjusting this </a:t>
            </a:r>
          </a:p>
        </p:txBody>
      </p:sp>
      <p:sp>
        <p:nvSpPr>
          <p:cNvPr id="4" name="Slide Number Placeholder 3">
            <a:extLst>
              <a:ext uri="{FF2B5EF4-FFF2-40B4-BE49-F238E27FC236}">
                <a16:creationId xmlns:a16="http://schemas.microsoft.com/office/drawing/2014/main" id="{4E68C246-B214-44F1-AF6F-A620BAEE2A01}"/>
              </a:ext>
            </a:extLst>
          </p:cNvPr>
          <p:cNvSpPr>
            <a:spLocks noGrp="1"/>
          </p:cNvSpPr>
          <p:nvPr>
            <p:ph type="sldNum" sz="quarter" idx="5"/>
          </p:nvPr>
        </p:nvSpPr>
        <p:spPr/>
        <p:txBody>
          <a:bodyPr/>
          <a:lstStyle/>
          <a:p>
            <a:fld id="{4B3246EE-DFBD-43EC-BFCD-396B1015350C}" type="slidenum">
              <a:rPr lang="en-US" smtClean="0"/>
              <a:t>7</a:t>
            </a:fld>
            <a:endParaRPr lang="en-US"/>
          </a:p>
        </p:txBody>
      </p:sp>
    </p:spTree>
    <p:extLst>
      <p:ext uri="{BB962C8B-B14F-4D97-AF65-F5344CB8AC3E}">
        <p14:creationId xmlns:p14="http://schemas.microsoft.com/office/powerpoint/2010/main" val="11031279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5BB364-E558-F053-23C7-178EFD08ACF0}"/>
              </a:ext>
            </a:extLst>
          </p:cNvPr>
          <p:cNvSpPr/>
          <p:nvPr userDrawn="1"/>
        </p:nvSpPr>
        <p:spPr>
          <a:xfrm>
            <a:off x="0" y="5602457"/>
            <a:ext cx="12192000" cy="125554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634C8C8A-1325-F51D-0F88-BE35B01AB40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7096" y="5713366"/>
            <a:ext cx="4240624" cy="1033726"/>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5" name="Footer Placeholder 4"/>
          <p:cNvSpPr>
            <a:spLocks noGrp="1"/>
          </p:cNvSpPr>
          <p:nvPr>
            <p:ph type="ftr" sz="quarter" idx="11"/>
          </p:nvPr>
        </p:nvSpPr>
        <p:spPr>
          <a:xfrm>
            <a:off x="7960659" y="6047667"/>
            <a:ext cx="2494878" cy="365125"/>
          </a:xfrm>
        </p:spPr>
        <p:txBody>
          <a:bodyPr/>
          <a:lstStyle/>
          <a:p>
            <a:endParaRPr lang="en-US"/>
          </a:p>
        </p:txBody>
      </p:sp>
      <p:sp>
        <p:nvSpPr>
          <p:cNvPr id="6" name="Slide Number Placeholder 5"/>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425482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eature Program Layout">
    <p:spTree>
      <p:nvGrpSpPr>
        <p:cNvPr id="1" name=""/>
        <p:cNvGrpSpPr/>
        <p:nvPr/>
      </p:nvGrpSpPr>
      <p:grpSpPr>
        <a:xfrm>
          <a:off x="0" y="0"/>
          <a:ext cx="0" cy="0"/>
          <a:chOff x="0" y="0"/>
          <a:chExt cx="0" cy="0"/>
        </a:xfrm>
      </p:grpSpPr>
      <p:sp>
        <p:nvSpPr>
          <p:cNvPr id="11" name="Rectangle 10"/>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8715E4A2-5BBC-465A-8F04-D58E3186B83D}" type="datetime1">
              <a:rPr lang="en-US" smtClean="0"/>
              <a:pPr/>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19187-0210-4CC7-AE51-7FFB2AB55339}" type="slidenum">
              <a:rPr lang="en-US" smtClean="0"/>
              <a:pPr/>
              <a:t>‹#›</a:t>
            </a:fld>
            <a:endParaRPr lang="en-US"/>
          </a:p>
        </p:txBody>
      </p:sp>
      <p:cxnSp>
        <p:nvCxnSpPr>
          <p:cNvPr id="8" name="Straight Connector 7"/>
          <p:cNvCxnSpPr/>
          <p:nvPr/>
        </p:nvCxnSpPr>
        <p:spPr>
          <a:xfrm>
            <a:off x="3068748" y="-18288"/>
            <a:ext cx="0" cy="612648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56304" y="0"/>
            <a:ext cx="0" cy="60899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userDrawn="1">
            <p:ph idx="1"/>
          </p:nvPr>
        </p:nvSpPr>
        <p:spPr>
          <a:xfrm>
            <a:off x="3195919" y="365125"/>
            <a:ext cx="8677834" cy="5429620"/>
          </a:xfrm>
        </p:spPr>
        <p:txBody>
          <a:bodyPr lIns="274320" tIns="274320" rIns="274320" bIns="274320" anchor="ctr"/>
          <a:lstStyle>
            <a:lvl1pPr marL="0" indent="0" algn="l">
              <a:buNone/>
              <a:defRPr/>
            </a:lvl1pPr>
            <a:lvl2pPr algn="l">
              <a:defRPr/>
            </a:lvl2pPr>
            <a:lvl3pPr algn="l">
              <a:defRPr/>
            </a:lvl3pPr>
            <a:lvl4pPr algn="l">
              <a:defRPr/>
            </a:lvl4pPr>
            <a:lvl5pPr algn="l">
              <a:defRPr/>
            </a:lvl5pPr>
          </a:lstStyle>
          <a:p>
            <a:pPr lvl="0"/>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276447" y="365125"/>
            <a:ext cx="2552687" cy="5429619"/>
          </a:xfrm>
        </p:spPr>
        <p:txBody>
          <a:bodyPr>
            <a:normAutofit/>
          </a:bodyPr>
          <a:lstStyle>
            <a:lvl1pPr algn="r">
              <a:defRPr sz="3200"/>
            </a:lvl1pPr>
          </a:lstStyle>
          <a:p>
            <a:r>
              <a:rPr lang="en-US"/>
              <a:t>Click to edit Master title style</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2804519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AAED1B-313E-4B62-8C7C-65548EA49248}" type="datetime1">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3837113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126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1263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3ED5CB-31F7-4B4E-962B-A2106D67B258}" type="datetime1">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19187-0210-4CC7-AE51-7FFB2AB55339}" type="slidenum">
              <a:rPr lang="en-US" smtClean="0"/>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4201670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446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4468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F89C9A-49EC-41D9-936C-28FEBFD9DA84}" type="datetime1">
              <a:rPr lang="en-US" smtClean="0"/>
              <a:t>6/26/2024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C19187-0210-4CC7-AE51-7FFB2AB55339}" type="slidenum">
              <a:rPr lang="en-US" smtClean="0"/>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1473830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780268-55A1-4560-99A4-D44BDB06C860}" type="datetime1">
              <a:rPr lang="en-US" smtClean="0"/>
              <a:t>6/26/2024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C19187-0210-4CC7-AE51-7FFB2AB55339}" type="slidenum">
              <a:rPr lang="en-US" smtClean="0"/>
              <a:t>‹#›</a:t>
            </a:fld>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117954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FE0924F3-9107-4B27-A238-A67E4B823817}" type="datetime1">
              <a:rPr lang="en-US" smtClean="0"/>
              <a:pPr/>
              <a:t>6/26/2024</a:t>
            </a:fld>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4040666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F21887-70BB-0388-AB4D-F101631A7716}"/>
              </a:ext>
            </a:extLst>
          </p:cNvPr>
          <p:cNvSpPr/>
          <p:nvPr userDrawn="1"/>
        </p:nvSpPr>
        <p:spPr>
          <a:xfrm>
            <a:off x="0" y="5940127"/>
            <a:ext cx="12192001" cy="9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a:extLst>
              <a:ext uri="{FF2B5EF4-FFF2-40B4-BE49-F238E27FC236}">
                <a16:creationId xmlns:a16="http://schemas.microsoft.com/office/drawing/2014/main" id="{1B8D8CAE-773C-3EB1-0E10-4F1A43FB72FF}"/>
              </a:ext>
            </a:extLst>
          </p:cNvPr>
          <p:cNvSpPr>
            <a:spLocks noGrp="1"/>
          </p:cNvSpPr>
          <p:nvPr>
            <p:ph type="dt" sz="half" idx="10"/>
          </p:nvPr>
        </p:nvSpPr>
        <p:spPr>
          <a:xfrm>
            <a:off x="6400800" y="6215509"/>
            <a:ext cx="1365326" cy="365125"/>
          </a:xfrm>
        </p:spPr>
        <p:txBody>
          <a:bodyPr/>
          <a:lstStyle/>
          <a:p>
            <a:fld id="{876781E8-5148-4D4D-A8F1-E09AB668A717}" type="datetime1">
              <a:rPr lang="en-US" smtClean="0"/>
              <a:t>6/26/2024</a:t>
            </a:fld>
            <a:endParaRPr lang="en-US"/>
          </a:p>
        </p:txBody>
      </p:sp>
      <p:sp>
        <p:nvSpPr>
          <p:cNvPr id="9" name="Footer Placeholder 4">
            <a:extLst>
              <a:ext uri="{FF2B5EF4-FFF2-40B4-BE49-F238E27FC236}">
                <a16:creationId xmlns:a16="http://schemas.microsoft.com/office/drawing/2014/main" id="{EA792E3D-DC9A-1C3A-655C-CFD4329186A0}"/>
              </a:ext>
            </a:extLst>
          </p:cNvPr>
          <p:cNvSpPr>
            <a:spLocks noGrp="1"/>
          </p:cNvSpPr>
          <p:nvPr>
            <p:ph type="ftr" sz="quarter" idx="11"/>
          </p:nvPr>
        </p:nvSpPr>
        <p:spPr>
          <a:xfrm>
            <a:off x="7960659" y="6215509"/>
            <a:ext cx="2494878" cy="365125"/>
          </a:xfrm>
        </p:spPr>
        <p:txBody>
          <a:bodyPr/>
          <a:lstStyle/>
          <a:p>
            <a:endParaRPr lang="en-US"/>
          </a:p>
        </p:txBody>
      </p:sp>
      <p:sp>
        <p:nvSpPr>
          <p:cNvPr id="10" name="Slide Number Placeholder 5">
            <a:extLst>
              <a:ext uri="{FF2B5EF4-FFF2-40B4-BE49-F238E27FC236}">
                <a16:creationId xmlns:a16="http://schemas.microsoft.com/office/drawing/2014/main" id="{C8AF7E39-DF8F-DED5-1FFA-1B41C0202FEF}"/>
              </a:ext>
            </a:extLst>
          </p:cNvPr>
          <p:cNvSpPr>
            <a:spLocks noGrp="1"/>
          </p:cNvSpPr>
          <p:nvPr>
            <p:ph type="sldNum" sz="quarter" idx="12"/>
          </p:nvPr>
        </p:nvSpPr>
        <p:spPr>
          <a:xfrm>
            <a:off x="10650070" y="6215509"/>
            <a:ext cx="703729" cy="365125"/>
          </a:xfrm>
        </p:spPr>
        <p:txBody>
          <a:bodyPr/>
          <a:lstStyle/>
          <a:p>
            <a:fld id="{C6C19187-0210-4CC7-AE51-7FFB2AB55339}" type="slidenum">
              <a:rPr lang="en-US" smtClean="0"/>
              <a:t>‹#›</a:t>
            </a:fld>
            <a:endParaRPr lang="en-US"/>
          </a:p>
        </p:txBody>
      </p:sp>
      <p:pic>
        <p:nvPicPr>
          <p:cNvPr id="11" name="Graphic 10">
            <a:extLst>
              <a:ext uri="{FF2B5EF4-FFF2-40B4-BE49-F238E27FC236}">
                <a16:creationId xmlns:a16="http://schemas.microsoft.com/office/drawing/2014/main" id="{404C7357-0FB9-F881-9E27-3701100553A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8312" y="5960005"/>
            <a:ext cx="3594136" cy="876133"/>
          </a:xfrm>
          <a:prstGeom prst="rect">
            <a:avLst/>
          </a:prstGeom>
        </p:spPr>
      </p:pic>
    </p:spTree>
    <p:extLst>
      <p:ext uri="{BB962C8B-B14F-4D97-AF65-F5344CB8AC3E}">
        <p14:creationId xmlns:p14="http://schemas.microsoft.com/office/powerpoint/2010/main" val="277014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7790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7376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8D151C7E-2037-27B4-AC71-F3FEE701E895}"/>
              </a:ext>
            </a:extLst>
          </p:cNvPr>
          <p:cNvSpPr/>
          <p:nvPr userDrawn="1"/>
        </p:nvSpPr>
        <p:spPr>
          <a:xfrm>
            <a:off x="0" y="5940127"/>
            <a:ext cx="12192001" cy="9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C24BD38C-F18F-B170-0CD7-45187BBB51A8}"/>
              </a:ext>
            </a:extLst>
          </p:cNvPr>
          <p:cNvSpPr>
            <a:spLocks noGrp="1"/>
          </p:cNvSpPr>
          <p:nvPr>
            <p:ph type="dt" sz="half" idx="10"/>
          </p:nvPr>
        </p:nvSpPr>
        <p:spPr>
          <a:xfrm>
            <a:off x="6400800" y="6215509"/>
            <a:ext cx="1365326" cy="365125"/>
          </a:xfrm>
        </p:spPr>
        <p:txBody>
          <a:bodyPr/>
          <a:lstStyle/>
          <a:p>
            <a:fld id="{876781E8-5148-4D4D-A8F1-E09AB668A717}" type="datetime1">
              <a:rPr lang="en-US" smtClean="0"/>
              <a:t>6/26/2024</a:t>
            </a:fld>
            <a:endParaRPr lang="en-US"/>
          </a:p>
        </p:txBody>
      </p:sp>
      <p:sp>
        <p:nvSpPr>
          <p:cNvPr id="12" name="Footer Placeholder 4">
            <a:extLst>
              <a:ext uri="{FF2B5EF4-FFF2-40B4-BE49-F238E27FC236}">
                <a16:creationId xmlns:a16="http://schemas.microsoft.com/office/drawing/2014/main" id="{C6E917A6-89F0-203D-9E87-D177A2DA84B4}"/>
              </a:ext>
            </a:extLst>
          </p:cNvPr>
          <p:cNvSpPr>
            <a:spLocks noGrp="1"/>
          </p:cNvSpPr>
          <p:nvPr>
            <p:ph type="ftr" sz="quarter" idx="11"/>
          </p:nvPr>
        </p:nvSpPr>
        <p:spPr>
          <a:xfrm>
            <a:off x="7960659" y="6215509"/>
            <a:ext cx="2494878" cy="365125"/>
          </a:xfrm>
        </p:spPr>
        <p:txBody>
          <a:bodyPr/>
          <a:lstStyle/>
          <a:p>
            <a:endParaRPr lang="en-US"/>
          </a:p>
        </p:txBody>
      </p:sp>
      <p:sp>
        <p:nvSpPr>
          <p:cNvPr id="13" name="Slide Number Placeholder 5">
            <a:extLst>
              <a:ext uri="{FF2B5EF4-FFF2-40B4-BE49-F238E27FC236}">
                <a16:creationId xmlns:a16="http://schemas.microsoft.com/office/drawing/2014/main" id="{ACCDEF1D-CD30-7AB7-B3A0-4951B69C77FD}"/>
              </a:ext>
            </a:extLst>
          </p:cNvPr>
          <p:cNvSpPr>
            <a:spLocks noGrp="1"/>
          </p:cNvSpPr>
          <p:nvPr>
            <p:ph type="sldNum" sz="quarter" idx="12"/>
          </p:nvPr>
        </p:nvSpPr>
        <p:spPr>
          <a:xfrm>
            <a:off x="10650070" y="6215509"/>
            <a:ext cx="703729" cy="365125"/>
          </a:xfrm>
        </p:spPr>
        <p:txBody>
          <a:bodyPr/>
          <a:lstStyle/>
          <a:p>
            <a:fld id="{C6C19187-0210-4CC7-AE51-7FFB2AB55339}" type="slidenum">
              <a:rPr lang="en-US" smtClean="0"/>
              <a:t>‹#›</a:t>
            </a:fld>
            <a:endParaRPr lang="en-US"/>
          </a:p>
        </p:txBody>
      </p:sp>
      <p:pic>
        <p:nvPicPr>
          <p:cNvPr id="14" name="Graphic 13">
            <a:extLst>
              <a:ext uri="{FF2B5EF4-FFF2-40B4-BE49-F238E27FC236}">
                <a16:creationId xmlns:a16="http://schemas.microsoft.com/office/drawing/2014/main" id="{2EF78B2B-A0E4-4208-69DA-8541D75A9F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8312" y="5960005"/>
            <a:ext cx="3594136" cy="876133"/>
          </a:xfrm>
          <a:prstGeom prst="rect">
            <a:avLst/>
          </a:prstGeom>
        </p:spPr>
      </p:pic>
    </p:spTree>
    <p:extLst>
      <p:ext uri="{BB962C8B-B14F-4D97-AF65-F5344CB8AC3E}">
        <p14:creationId xmlns:p14="http://schemas.microsoft.com/office/powerpoint/2010/main" val="1818746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228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77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a:extLst>
              <a:ext uri="{FF2B5EF4-FFF2-40B4-BE49-F238E27FC236}">
                <a16:creationId xmlns:a16="http://schemas.microsoft.com/office/drawing/2014/main" id="{4A747F5B-021E-180F-B2B5-53389376A211}"/>
              </a:ext>
            </a:extLst>
          </p:cNvPr>
          <p:cNvSpPr/>
          <p:nvPr userDrawn="1"/>
        </p:nvSpPr>
        <p:spPr>
          <a:xfrm>
            <a:off x="0" y="5940127"/>
            <a:ext cx="12192001" cy="9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B995F932-CAF0-AEEB-380F-017573A0B378}"/>
              </a:ext>
            </a:extLst>
          </p:cNvPr>
          <p:cNvSpPr>
            <a:spLocks noGrp="1"/>
          </p:cNvSpPr>
          <p:nvPr>
            <p:ph type="dt" sz="half" idx="10"/>
          </p:nvPr>
        </p:nvSpPr>
        <p:spPr>
          <a:xfrm>
            <a:off x="6400800" y="6215509"/>
            <a:ext cx="1365326" cy="365125"/>
          </a:xfrm>
        </p:spPr>
        <p:txBody>
          <a:bodyPr/>
          <a:lstStyle/>
          <a:p>
            <a:fld id="{876781E8-5148-4D4D-A8F1-E09AB668A717}" type="datetime1">
              <a:rPr lang="en-US" smtClean="0"/>
              <a:t>6/26/2024</a:t>
            </a:fld>
            <a:endParaRPr lang="en-US"/>
          </a:p>
        </p:txBody>
      </p:sp>
      <p:sp>
        <p:nvSpPr>
          <p:cNvPr id="12" name="Footer Placeholder 4">
            <a:extLst>
              <a:ext uri="{FF2B5EF4-FFF2-40B4-BE49-F238E27FC236}">
                <a16:creationId xmlns:a16="http://schemas.microsoft.com/office/drawing/2014/main" id="{AC29669C-FADC-7A85-28A7-1F85F85FFDBE}"/>
              </a:ext>
            </a:extLst>
          </p:cNvPr>
          <p:cNvSpPr>
            <a:spLocks noGrp="1"/>
          </p:cNvSpPr>
          <p:nvPr>
            <p:ph type="ftr" sz="quarter" idx="11"/>
          </p:nvPr>
        </p:nvSpPr>
        <p:spPr>
          <a:xfrm>
            <a:off x="7960659" y="6215509"/>
            <a:ext cx="2494878" cy="365125"/>
          </a:xfrm>
        </p:spPr>
        <p:txBody>
          <a:bodyPr/>
          <a:lstStyle/>
          <a:p>
            <a:endParaRPr lang="en-US"/>
          </a:p>
        </p:txBody>
      </p:sp>
      <p:sp>
        <p:nvSpPr>
          <p:cNvPr id="13" name="Slide Number Placeholder 5">
            <a:extLst>
              <a:ext uri="{FF2B5EF4-FFF2-40B4-BE49-F238E27FC236}">
                <a16:creationId xmlns:a16="http://schemas.microsoft.com/office/drawing/2014/main" id="{549D522C-958B-F73D-5F39-4C480A289D58}"/>
              </a:ext>
            </a:extLst>
          </p:cNvPr>
          <p:cNvSpPr>
            <a:spLocks noGrp="1"/>
          </p:cNvSpPr>
          <p:nvPr>
            <p:ph type="sldNum" sz="quarter" idx="12"/>
          </p:nvPr>
        </p:nvSpPr>
        <p:spPr>
          <a:xfrm>
            <a:off x="10650070" y="6215509"/>
            <a:ext cx="703729" cy="365125"/>
          </a:xfrm>
        </p:spPr>
        <p:txBody>
          <a:bodyPr/>
          <a:lstStyle/>
          <a:p>
            <a:fld id="{C6C19187-0210-4CC7-AE51-7FFB2AB55339}" type="slidenum">
              <a:rPr lang="en-US" smtClean="0"/>
              <a:t>‹#›</a:t>
            </a:fld>
            <a:endParaRPr lang="en-US"/>
          </a:p>
        </p:txBody>
      </p:sp>
      <p:pic>
        <p:nvPicPr>
          <p:cNvPr id="14" name="Graphic 13">
            <a:extLst>
              <a:ext uri="{FF2B5EF4-FFF2-40B4-BE49-F238E27FC236}">
                <a16:creationId xmlns:a16="http://schemas.microsoft.com/office/drawing/2014/main" id="{48365C58-21EC-AFC5-D25A-E62D827150A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8312" y="5960005"/>
            <a:ext cx="3594136" cy="876133"/>
          </a:xfrm>
          <a:prstGeom prst="rect">
            <a:avLst/>
          </a:prstGeom>
        </p:spPr>
      </p:pic>
    </p:spTree>
    <p:extLst>
      <p:ext uri="{BB962C8B-B14F-4D97-AF65-F5344CB8AC3E}">
        <p14:creationId xmlns:p14="http://schemas.microsoft.com/office/powerpoint/2010/main" val="23462125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98081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547B04E-8DFD-327F-03FC-4D608BD9B920}"/>
              </a:ext>
            </a:extLst>
          </p:cNvPr>
          <p:cNvSpPr/>
          <p:nvPr userDrawn="1"/>
        </p:nvSpPr>
        <p:spPr>
          <a:xfrm>
            <a:off x="0" y="5940127"/>
            <a:ext cx="12192001" cy="9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9451215E-B482-B7A4-F915-95B597B352F4}"/>
              </a:ext>
            </a:extLst>
          </p:cNvPr>
          <p:cNvSpPr>
            <a:spLocks noGrp="1"/>
          </p:cNvSpPr>
          <p:nvPr>
            <p:ph type="dt" sz="half" idx="10"/>
          </p:nvPr>
        </p:nvSpPr>
        <p:spPr>
          <a:xfrm>
            <a:off x="6400800" y="6215509"/>
            <a:ext cx="1365326" cy="365125"/>
          </a:xfrm>
        </p:spPr>
        <p:txBody>
          <a:bodyPr/>
          <a:lstStyle/>
          <a:p>
            <a:fld id="{876781E8-5148-4D4D-A8F1-E09AB668A717}" type="datetime1">
              <a:rPr lang="en-US" smtClean="0"/>
              <a:t>6/26/2024</a:t>
            </a:fld>
            <a:endParaRPr lang="en-US"/>
          </a:p>
        </p:txBody>
      </p:sp>
      <p:sp>
        <p:nvSpPr>
          <p:cNvPr id="11" name="Footer Placeholder 4">
            <a:extLst>
              <a:ext uri="{FF2B5EF4-FFF2-40B4-BE49-F238E27FC236}">
                <a16:creationId xmlns:a16="http://schemas.microsoft.com/office/drawing/2014/main" id="{1EFEA536-4DC3-74FF-9B86-D7F41674977E}"/>
              </a:ext>
            </a:extLst>
          </p:cNvPr>
          <p:cNvSpPr>
            <a:spLocks noGrp="1"/>
          </p:cNvSpPr>
          <p:nvPr>
            <p:ph type="ftr" sz="quarter" idx="11"/>
          </p:nvPr>
        </p:nvSpPr>
        <p:spPr>
          <a:xfrm>
            <a:off x="7960659" y="6215509"/>
            <a:ext cx="2494878" cy="365125"/>
          </a:xfrm>
        </p:spPr>
        <p:txBody>
          <a:bodyPr/>
          <a:lstStyle/>
          <a:p>
            <a:endParaRPr lang="en-US"/>
          </a:p>
        </p:txBody>
      </p:sp>
      <p:sp>
        <p:nvSpPr>
          <p:cNvPr id="12" name="Slide Number Placeholder 5">
            <a:extLst>
              <a:ext uri="{FF2B5EF4-FFF2-40B4-BE49-F238E27FC236}">
                <a16:creationId xmlns:a16="http://schemas.microsoft.com/office/drawing/2014/main" id="{7545C127-442C-EB9D-426A-578EE53613CF}"/>
              </a:ext>
            </a:extLst>
          </p:cNvPr>
          <p:cNvSpPr>
            <a:spLocks noGrp="1"/>
          </p:cNvSpPr>
          <p:nvPr>
            <p:ph type="sldNum" sz="quarter" idx="12"/>
          </p:nvPr>
        </p:nvSpPr>
        <p:spPr>
          <a:xfrm>
            <a:off x="10650070" y="6215509"/>
            <a:ext cx="703729" cy="365125"/>
          </a:xfrm>
        </p:spPr>
        <p:txBody>
          <a:bodyPr/>
          <a:lstStyle/>
          <a:p>
            <a:fld id="{C6C19187-0210-4CC7-AE51-7FFB2AB55339}" type="slidenum">
              <a:rPr lang="en-US" smtClean="0"/>
              <a:t>‹#›</a:t>
            </a:fld>
            <a:endParaRPr lang="en-US"/>
          </a:p>
        </p:txBody>
      </p:sp>
      <p:pic>
        <p:nvPicPr>
          <p:cNvPr id="13" name="Graphic 12">
            <a:extLst>
              <a:ext uri="{FF2B5EF4-FFF2-40B4-BE49-F238E27FC236}">
                <a16:creationId xmlns:a16="http://schemas.microsoft.com/office/drawing/2014/main" id="{A14439CB-8CC5-F362-B363-43DB99E5EB6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8312" y="5960005"/>
            <a:ext cx="3594136" cy="876133"/>
          </a:xfrm>
          <a:prstGeom prst="rect">
            <a:avLst/>
          </a:prstGeom>
        </p:spPr>
      </p:pic>
    </p:spTree>
    <p:extLst>
      <p:ext uri="{BB962C8B-B14F-4D97-AF65-F5344CB8AC3E}">
        <p14:creationId xmlns:p14="http://schemas.microsoft.com/office/powerpoint/2010/main" val="3760360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5940127"/>
            <a:ext cx="12192001" cy="9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97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00800" y="6215509"/>
            <a:ext cx="1365326" cy="365125"/>
          </a:xfrm>
        </p:spPr>
        <p:txBody>
          <a:bodyPr/>
          <a:lstStyle/>
          <a:p>
            <a:fld id="{876781E8-5148-4D4D-A8F1-E09AB668A717}" type="datetime1">
              <a:rPr lang="en-US" smtClean="0"/>
              <a:t>6/26/2024</a:t>
            </a:fld>
            <a:endParaRPr lang="en-US"/>
          </a:p>
        </p:txBody>
      </p:sp>
      <p:sp>
        <p:nvSpPr>
          <p:cNvPr id="5" name="Footer Placeholder 4"/>
          <p:cNvSpPr>
            <a:spLocks noGrp="1"/>
          </p:cNvSpPr>
          <p:nvPr>
            <p:ph type="ftr" sz="quarter" idx="11"/>
          </p:nvPr>
        </p:nvSpPr>
        <p:spPr>
          <a:xfrm>
            <a:off x="7960659" y="6215509"/>
            <a:ext cx="2494878" cy="365125"/>
          </a:xfrm>
        </p:spPr>
        <p:txBody>
          <a:bodyPr/>
          <a:lstStyle/>
          <a:p>
            <a:endParaRPr lang="en-US"/>
          </a:p>
        </p:txBody>
      </p:sp>
      <p:sp>
        <p:nvSpPr>
          <p:cNvPr id="6" name="Slide Number Placeholder 5"/>
          <p:cNvSpPr>
            <a:spLocks noGrp="1"/>
          </p:cNvSpPr>
          <p:nvPr>
            <p:ph type="sldNum" sz="quarter" idx="12"/>
          </p:nvPr>
        </p:nvSpPr>
        <p:spPr>
          <a:xfrm>
            <a:off x="10650070" y="6215509"/>
            <a:ext cx="703729" cy="365125"/>
          </a:xfrm>
        </p:spPr>
        <p:txBody>
          <a:bodyPr/>
          <a:lstStyle/>
          <a:p>
            <a:fld id="{C6C19187-0210-4CC7-AE51-7FFB2AB55339}" type="slidenum">
              <a:rPr lang="en-US" smtClean="0"/>
              <a:t>‹#›</a:t>
            </a:fld>
            <a:endParaRPr lang="en-US"/>
          </a:p>
        </p:txBody>
      </p:sp>
      <p:pic>
        <p:nvPicPr>
          <p:cNvPr id="10" name="Graphic 9">
            <a:extLst>
              <a:ext uri="{FF2B5EF4-FFF2-40B4-BE49-F238E27FC236}">
                <a16:creationId xmlns:a16="http://schemas.microsoft.com/office/drawing/2014/main" id="{3EC4E13D-FCF1-E95D-F48C-0B7DB1DCBF7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8312" y="5960005"/>
            <a:ext cx="3594136" cy="876133"/>
          </a:xfrm>
          <a:prstGeom prst="rect">
            <a:avLst/>
          </a:prstGeom>
        </p:spPr>
      </p:pic>
    </p:spTree>
    <p:extLst>
      <p:ext uri="{BB962C8B-B14F-4D97-AF65-F5344CB8AC3E}">
        <p14:creationId xmlns:p14="http://schemas.microsoft.com/office/powerpoint/2010/main" val="221588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rot="5400000">
            <a:off x="-3052193" y="3044954"/>
            <a:ext cx="6858002"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a:xfrm rot="5400000">
            <a:off x="-218833" y="4583076"/>
            <a:ext cx="1204854" cy="365125"/>
          </a:xfrm>
        </p:spPr>
        <p:txBody>
          <a:bodyPr/>
          <a:lstStyle/>
          <a:p>
            <a:fld id="{F53E6520-C5B9-4C69-92E6-F8E6353D3C23}" type="datetime1">
              <a:rPr lang="en-US" smtClean="0"/>
              <a:t>6/26/2024</a:t>
            </a:fld>
            <a:endParaRPr lang="en-US"/>
          </a:p>
        </p:txBody>
      </p:sp>
      <p:sp>
        <p:nvSpPr>
          <p:cNvPr id="6" name="Slide Number Placeholder 5"/>
          <p:cNvSpPr>
            <a:spLocks noGrp="1"/>
          </p:cNvSpPr>
          <p:nvPr>
            <p:ph type="sldNum" sz="quarter" idx="12"/>
          </p:nvPr>
        </p:nvSpPr>
        <p:spPr>
          <a:xfrm rot="5400000">
            <a:off x="31730" y="5642536"/>
            <a:ext cx="703729" cy="365125"/>
          </a:xfrm>
        </p:spPr>
        <p:txBody>
          <a:bodyPr/>
          <a:lstStyle/>
          <a:p>
            <a:fld id="{C6C19187-0210-4CC7-AE51-7FFB2AB55339}" type="slidenum">
              <a:rPr lang="en-US" smtClean="0"/>
              <a:t>‹#›</a:t>
            </a:fld>
            <a:endParaRPr lang="en-US"/>
          </a:p>
        </p:txBody>
      </p:sp>
      <p:pic>
        <p:nvPicPr>
          <p:cNvPr id="17" name="Graphic 16">
            <a:extLst>
              <a:ext uri="{FF2B5EF4-FFF2-40B4-BE49-F238E27FC236}">
                <a16:creationId xmlns:a16="http://schemas.microsoft.com/office/drawing/2014/main" id="{57BD9451-59F1-1797-EA94-918845926E4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1230086" y="1567272"/>
            <a:ext cx="3207853" cy="781969"/>
          </a:xfrm>
          <a:prstGeom prst="rect">
            <a:avLst/>
          </a:prstGeom>
        </p:spPr>
      </p:pic>
    </p:spTree>
    <p:extLst>
      <p:ext uri="{BB962C8B-B14F-4D97-AF65-F5344CB8AC3E}">
        <p14:creationId xmlns:p14="http://schemas.microsoft.com/office/powerpoint/2010/main" val="1007885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A28C353-CD2E-9B4D-3637-37BD75E384C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63468" y="846814"/>
            <a:ext cx="7065065" cy="4239039"/>
          </a:xfrm>
          <a:prstGeom prst="rect">
            <a:avLst/>
          </a:prstGeom>
        </p:spPr>
      </p:pic>
      <p:sp>
        <p:nvSpPr>
          <p:cNvPr id="14" name="Rectangle 13">
            <a:extLst>
              <a:ext uri="{FF2B5EF4-FFF2-40B4-BE49-F238E27FC236}">
                <a16:creationId xmlns:a16="http://schemas.microsoft.com/office/drawing/2014/main" id="{342FF227-AF79-4C95-81C5-1D53C6AE0A69}"/>
              </a:ext>
            </a:extLst>
          </p:cNvPr>
          <p:cNvSpPr/>
          <p:nvPr userDrawn="1"/>
        </p:nvSpPr>
        <p:spPr>
          <a:xfrm>
            <a:off x="0" y="5940127"/>
            <a:ext cx="12192001" cy="9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3">
            <a:extLst>
              <a:ext uri="{FF2B5EF4-FFF2-40B4-BE49-F238E27FC236}">
                <a16:creationId xmlns:a16="http://schemas.microsoft.com/office/drawing/2014/main" id="{7A4DD9C2-BFCE-A3C7-3062-C24B00326DB8}"/>
              </a:ext>
            </a:extLst>
          </p:cNvPr>
          <p:cNvSpPr>
            <a:spLocks noGrp="1"/>
          </p:cNvSpPr>
          <p:nvPr>
            <p:ph type="dt" sz="half" idx="10"/>
          </p:nvPr>
        </p:nvSpPr>
        <p:spPr>
          <a:xfrm>
            <a:off x="6400800" y="6215509"/>
            <a:ext cx="1365326" cy="365125"/>
          </a:xfrm>
        </p:spPr>
        <p:txBody>
          <a:bodyPr/>
          <a:lstStyle/>
          <a:p>
            <a:fld id="{876781E8-5148-4D4D-A8F1-E09AB668A717}" type="datetime1">
              <a:rPr lang="en-US" smtClean="0"/>
              <a:t>6/26/2024</a:t>
            </a:fld>
            <a:endParaRPr lang="en-US"/>
          </a:p>
        </p:txBody>
      </p:sp>
      <p:sp>
        <p:nvSpPr>
          <p:cNvPr id="16" name="Footer Placeholder 4">
            <a:extLst>
              <a:ext uri="{FF2B5EF4-FFF2-40B4-BE49-F238E27FC236}">
                <a16:creationId xmlns:a16="http://schemas.microsoft.com/office/drawing/2014/main" id="{C7690BB6-F86F-66B3-16F4-B842A1F6E78E}"/>
              </a:ext>
            </a:extLst>
          </p:cNvPr>
          <p:cNvSpPr>
            <a:spLocks noGrp="1"/>
          </p:cNvSpPr>
          <p:nvPr>
            <p:ph type="ftr" sz="quarter" idx="11"/>
          </p:nvPr>
        </p:nvSpPr>
        <p:spPr>
          <a:xfrm>
            <a:off x="7960659" y="6215509"/>
            <a:ext cx="2494878" cy="365125"/>
          </a:xfrm>
        </p:spPr>
        <p:txBody>
          <a:bodyPr/>
          <a:lstStyle/>
          <a:p>
            <a:endParaRPr lang="en-US"/>
          </a:p>
        </p:txBody>
      </p:sp>
      <p:sp>
        <p:nvSpPr>
          <p:cNvPr id="17" name="Slide Number Placeholder 5">
            <a:extLst>
              <a:ext uri="{FF2B5EF4-FFF2-40B4-BE49-F238E27FC236}">
                <a16:creationId xmlns:a16="http://schemas.microsoft.com/office/drawing/2014/main" id="{288642BC-21A1-C385-AF3F-6DEBD90207F5}"/>
              </a:ext>
            </a:extLst>
          </p:cNvPr>
          <p:cNvSpPr>
            <a:spLocks noGrp="1"/>
          </p:cNvSpPr>
          <p:nvPr>
            <p:ph type="sldNum" sz="quarter" idx="12"/>
          </p:nvPr>
        </p:nvSpPr>
        <p:spPr>
          <a:xfrm>
            <a:off x="10650070" y="6215509"/>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7111962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5" name="Rectangle 4"/>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FE0924F3-9107-4B27-A238-A67E4B823817}" type="datetime1">
              <a:rPr lang="en-US" smtClean="0"/>
              <a:t>6/26/2024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19187-0210-4CC7-AE51-7FFB2AB55339}" type="slidenum">
              <a:rPr lang="en-US" smtClean="0"/>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2770145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D809BDD-55FA-4905-B8BD-7C3D7E03DE44}" type="datetime1">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19187-0210-4CC7-AE51-7FFB2AB55339}" type="slidenum">
              <a:rPr lang="en-US" smtClean="0"/>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1818746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86DF94-0994-4495-9DB7-364218E6529B}" type="datetime1">
              <a:rPr lang="en-US" smtClean="0"/>
              <a:t>6/26/2024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C19187-0210-4CC7-AE51-7FFB2AB55339}" type="slidenum">
              <a:rPr lang="en-US" smtClean="0"/>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2346212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D9B6F3-1F38-4A32-88BF-EAE5970D1DEB}" type="datetime1">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2268" y="6248540"/>
            <a:ext cx="3432432" cy="457200"/>
          </a:xfrm>
          <a:prstGeom prst="rect">
            <a:avLst/>
          </a:prstGeom>
        </p:spPr>
      </p:pic>
    </p:spTree>
    <p:extLst>
      <p:ext uri="{BB962C8B-B14F-4D97-AF65-F5344CB8AC3E}">
        <p14:creationId xmlns:p14="http://schemas.microsoft.com/office/powerpoint/2010/main" val="3760360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rot="5400000">
            <a:off x="-3159012" y="3045302"/>
            <a:ext cx="7086122"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5400000">
            <a:off x="-894435" y="1582472"/>
            <a:ext cx="2745946" cy="365760"/>
          </a:xfrm>
          <a:prstGeom prst="rect">
            <a:avLst/>
          </a:prstGeom>
        </p:spPr>
      </p:pic>
      <p:sp>
        <p:nvSpPr>
          <p:cNvPr id="4" name="Date Placeholder 3"/>
          <p:cNvSpPr>
            <a:spLocks noGrp="1"/>
          </p:cNvSpPr>
          <p:nvPr>
            <p:ph type="dt" sz="half" idx="10"/>
          </p:nvPr>
        </p:nvSpPr>
        <p:spPr>
          <a:xfrm rot="5400000">
            <a:off x="-123892" y="4583076"/>
            <a:ext cx="1204854" cy="365125"/>
          </a:xfrm>
        </p:spPr>
        <p:txBody>
          <a:bodyPr/>
          <a:lstStyle/>
          <a:p>
            <a:fld id="{F53E6520-C5B9-4C69-92E6-F8E6353D3C23}" type="datetime1">
              <a:rPr lang="en-US" smtClean="0"/>
              <a:t>6/26/2024</a:t>
            </a:fld>
            <a:endParaRPr lang="en-US"/>
          </a:p>
        </p:txBody>
      </p:sp>
      <p:sp>
        <p:nvSpPr>
          <p:cNvPr id="6" name="Slide Number Placeholder 5"/>
          <p:cNvSpPr>
            <a:spLocks noGrp="1"/>
          </p:cNvSpPr>
          <p:nvPr>
            <p:ph type="sldNum" sz="quarter" idx="12"/>
          </p:nvPr>
        </p:nvSpPr>
        <p:spPr>
          <a:xfrm rot="5400000">
            <a:off x="126671" y="5642536"/>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1007885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876781E8-5148-4D4D-A8F1-E09AB668A717}" type="datetime1">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7111962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5090D6C-E5CD-483E-A296-EABC0BA13FAA}"/>
              </a:ext>
            </a:extLst>
          </p:cNvPr>
          <p:cNvSpPr>
            <a:spLocks noGrp="1"/>
          </p:cNvSpPr>
          <p:nvPr>
            <p:ph type="title" hasCustomPrompt="1"/>
          </p:nvPr>
        </p:nvSpPr>
        <p:spPr>
          <a:xfrm>
            <a:off x="838200" y="252016"/>
            <a:ext cx="10515600" cy="886892"/>
          </a:xfrm>
        </p:spPr>
        <p:txBody>
          <a:bodyPr/>
          <a:lstStyle>
            <a:lvl1pPr algn="l">
              <a:defRPr>
                <a:solidFill>
                  <a:schemeClr val="tx1"/>
                </a:solidFill>
                <a:latin typeface="Arial Black" panose="020B0A04020102020204" pitchFamily="34" charset="0"/>
              </a:defRPr>
            </a:lvl1pPr>
          </a:lstStyle>
          <a:p>
            <a:r>
              <a:rPr lang="en-US"/>
              <a:t>CLICK TO EDIT MASTER TITLE STYLE</a:t>
            </a:r>
          </a:p>
        </p:txBody>
      </p:sp>
      <p:sp>
        <p:nvSpPr>
          <p:cNvPr id="13" name="Content Placeholder 2">
            <a:extLst>
              <a:ext uri="{FF2B5EF4-FFF2-40B4-BE49-F238E27FC236}">
                <a16:creationId xmlns:a16="http://schemas.microsoft.com/office/drawing/2014/main" id="{A6874BB7-A431-409D-9B65-E2F1782457BE}"/>
              </a:ext>
            </a:extLst>
          </p:cNvPr>
          <p:cNvSpPr>
            <a:spLocks noGrp="1"/>
          </p:cNvSpPr>
          <p:nvPr>
            <p:ph idx="1"/>
          </p:nvPr>
        </p:nvSpPr>
        <p:spPr>
          <a:xfrm>
            <a:off x="838200" y="1558749"/>
            <a:ext cx="10515600" cy="4114502"/>
          </a:xfrm>
        </p:spPr>
        <p:txBody>
          <a:bodyPr>
            <a:normAutofit/>
          </a:bodyPr>
          <a:lstStyle>
            <a:lvl1pPr marL="171450" indent="-171450">
              <a:buClrTx/>
              <a:buFont typeface="Wingdings" panose="05000000000000000000" pitchFamily="2" charset="2"/>
              <a:buChar char="§"/>
              <a:defRPr sz="2800">
                <a:solidFill>
                  <a:schemeClr val="tx1"/>
                </a:solidFill>
                <a:latin typeface="Calibri" panose="020F0502020204030204" pitchFamily="34" charset="0"/>
                <a:cs typeface="Calibri" panose="020F0502020204030204" pitchFamily="34" charset="0"/>
              </a:defRPr>
            </a:lvl1pPr>
            <a:lvl2pPr marL="514350" indent="-171450">
              <a:buClrTx/>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2pPr>
            <a:lvl3pPr marL="857250" indent="-171450">
              <a:buClrTx/>
              <a:buFont typeface="Wingdings" panose="05000000000000000000" pitchFamily="2" charset="2"/>
              <a:buChar char="§"/>
              <a:defRPr sz="2000">
                <a:solidFill>
                  <a:schemeClr val="tx1"/>
                </a:solidFill>
                <a:latin typeface="Calibri" panose="020F0502020204030204" pitchFamily="34" charset="0"/>
                <a:cs typeface="Calibri" panose="020F0502020204030204" pitchFamily="34" charset="0"/>
              </a:defRPr>
            </a:lvl3pPr>
            <a:lvl4pPr marL="1200150" indent="-171450">
              <a:buClrTx/>
              <a:buFont typeface="Wingdings" panose="05000000000000000000" pitchFamily="2" charset="2"/>
              <a:buChar char="§"/>
              <a:defRPr sz="1800">
                <a:solidFill>
                  <a:schemeClr val="tx1"/>
                </a:solidFill>
                <a:latin typeface="Calibri" panose="020F0502020204030204" pitchFamily="34" charset="0"/>
                <a:cs typeface="Calibri" panose="020F0502020204030204" pitchFamily="34" charset="0"/>
              </a:defRPr>
            </a:lvl4pPr>
            <a:lvl5pPr marL="1543050" indent="-171450">
              <a:buClrTx/>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0" name="Picture 19">
            <a:extLst>
              <a:ext uri="{FF2B5EF4-FFF2-40B4-BE49-F238E27FC236}">
                <a16:creationId xmlns:a16="http://schemas.microsoft.com/office/drawing/2014/main" id="{4D7413FD-A40E-405C-A634-6B15EF0DA37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30342" y="6090285"/>
            <a:ext cx="4122708" cy="678263"/>
          </a:xfrm>
          <a:prstGeom prst="rect">
            <a:avLst/>
          </a:prstGeom>
        </p:spPr>
      </p:pic>
    </p:spTree>
    <p:extLst>
      <p:ext uri="{BB962C8B-B14F-4D97-AF65-F5344CB8AC3E}">
        <p14:creationId xmlns:p14="http://schemas.microsoft.com/office/powerpoint/2010/main" val="7481262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5" name="Footer Placeholder 4"/>
          <p:cNvSpPr>
            <a:spLocks noGrp="1"/>
          </p:cNvSpPr>
          <p:nvPr>
            <p:ph type="ftr" sz="quarter" idx="11"/>
          </p:nvPr>
        </p:nvSpPr>
        <p:spPr>
          <a:xfrm>
            <a:off x="7960659" y="6047667"/>
            <a:ext cx="2494878" cy="365125"/>
          </a:xfrm>
        </p:spPr>
        <p:txBody>
          <a:bodyPr/>
          <a:lstStyle/>
          <a:p>
            <a:endParaRPr lang="en-US"/>
          </a:p>
        </p:txBody>
      </p:sp>
      <p:sp>
        <p:nvSpPr>
          <p:cNvPr id="6" name="Slide Number Placeholder 5"/>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425482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eature Program Layout">
    <p:spTree>
      <p:nvGrpSpPr>
        <p:cNvPr id="1" name=""/>
        <p:cNvGrpSpPr/>
        <p:nvPr/>
      </p:nvGrpSpPr>
      <p:grpSpPr>
        <a:xfrm>
          <a:off x="0" y="0"/>
          <a:ext cx="0" cy="0"/>
          <a:chOff x="0" y="0"/>
          <a:chExt cx="0" cy="0"/>
        </a:xfrm>
      </p:grpSpPr>
      <p:cxnSp>
        <p:nvCxnSpPr>
          <p:cNvPr id="8" name="Straight Connector 7"/>
          <p:cNvCxnSpPr/>
          <p:nvPr/>
        </p:nvCxnSpPr>
        <p:spPr>
          <a:xfrm>
            <a:off x="3068748" y="-18288"/>
            <a:ext cx="0" cy="612648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956304" y="0"/>
            <a:ext cx="0" cy="6089904"/>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userDrawn="1">
            <p:ph idx="1"/>
          </p:nvPr>
        </p:nvSpPr>
        <p:spPr>
          <a:xfrm>
            <a:off x="3195919" y="365125"/>
            <a:ext cx="8677834" cy="5429620"/>
          </a:xfrm>
        </p:spPr>
        <p:txBody>
          <a:bodyPr lIns="274320" tIns="274320" rIns="274320" bIns="274320" anchor="ctr"/>
          <a:lstStyle>
            <a:lvl1pPr marL="0" indent="0" algn="l">
              <a:buNone/>
              <a:defRPr/>
            </a:lvl1pPr>
            <a:lvl2pPr algn="l">
              <a:defRPr/>
            </a:lvl2pPr>
            <a:lvl3pPr algn="l">
              <a:defRPr/>
            </a:lvl3pPr>
            <a:lvl4pPr algn="l">
              <a:defRPr/>
            </a:lvl4pPr>
            <a:lvl5pPr algn="l">
              <a:defRPr/>
            </a:lvl5pPr>
          </a:lstStyle>
          <a:p>
            <a:pPr lvl="0"/>
            <a:endParaRPr lang="en-US"/>
          </a:p>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276447" y="365125"/>
            <a:ext cx="2552687" cy="5429619"/>
          </a:xfrm>
        </p:spPr>
        <p:txBody>
          <a:bodyPr>
            <a:normAutofit/>
          </a:bodyPr>
          <a:lstStyle>
            <a:lvl1pPr algn="r">
              <a:defRPr sz="3200"/>
            </a:lvl1pPr>
          </a:lstStyle>
          <a:p>
            <a:r>
              <a:rPr lang="en-US"/>
              <a:t>Click to edit Master title style</a:t>
            </a:r>
          </a:p>
        </p:txBody>
      </p:sp>
      <p:sp>
        <p:nvSpPr>
          <p:cNvPr id="2" name="Rectangle 1">
            <a:extLst>
              <a:ext uri="{FF2B5EF4-FFF2-40B4-BE49-F238E27FC236}">
                <a16:creationId xmlns:a16="http://schemas.microsoft.com/office/drawing/2014/main" id="{1CFA677D-B42A-4449-F46E-CB2344D1C563}"/>
              </a:ext>
            </a:extLst>
          </p:cNvPr>
          <p:cNvSpPr/>
          <p:nvPr userDrawn="1"/>
        </p:nvSpPr>
        <p:spPr>
          <a:xfrm>
            <a:off x="0" y="5940127"/>
            <a:ext cx="12192001" cy="9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3">
            <a:extLst>
              <a:ext uri="{FF2B5EF4-FFF2-40B4-BE49-F238E27FC236}">
                <a16:creationId xmlns:a16="http://schemas.microsoft.com/office/drawing/2014/main" id="{0065F512-79CB-9B1F-C923-C025D6CE15B0}"/>
              </a:ext>
            </a:extLst>
          </p:cNvPr>
          <p:cNvSpPr>
            <a:spLocks noGrp="1"/>
          </p:cNvSpPr>
          <p:nvPr>
            <p:ph type="dt" sz="half" idx="10"/>
          </p:nvPr>
        </p:nvSpPr>
        <p:spPr>
          <a:xfrm>
            <a:off x="6400800" y="6215509"/>
            <a:ext cx="1365326" cy="365125"/>
          </a:xfrm>
        </p:spPr>
        <p:txBody>
          <a:bodyPr/>
          <a:lstStyle/>
          <a:p>
            <a:fld id="{876781E8-5148-4D4D-A8F1-E09AB668A717}" type="datetime1">
              <a:rPr lang="en-US" smtClean="0"/>
              <a:t>6/26/2024</a:t>
            </a:fld>
            <a:endParaRPr lang="en-US"/>
          </a:p>
        </p:txBody>
      </p:sp>
      <p:sp>
        <p:nvSpPr>
          <p:cNvPr id="7" name="Footer Placeholder 4">
            <a:extLst>
              <a:ext uri="{FF2B5EF4-FFF2-40B4-BE49-F238E27FC236}">
                <a16:creationId xmlns:a16="http://schemas.microsoft.com/office/drawing/2014/main" id="{E7626D1B-45C4-970B-8986-4812655DECFF}"/>
              </a:ext>
            </a:extLst>
          </p:cNvPr>
          <p:cNvSpPr>
            <a:spLocks noGrp="1"/>
          </p:cNvSpPr>
          <p:nvPr>
            <p:ph type="ftr" sz="quarter" idx="11"/>
          </p:nvPr>
        </p:nvSpPr>
        <p:spPr>
          <a:xfrm>
            <a:off x="7960659" y="6215509"/>
            <a:ext cx="2494878" cy="365125"/>
          </a:xfrm>
        </p:spPr>
        <p:txBody>
          <a:bodyPr/>
          <a:lstStyle/>
          <a:p>
            <a:endParaRPr lang="en-US"/>
          </a:p>
        </p:txBody>
      </p:sp>
      <p:sp>
        <p:nvSpPr>
          <p:cNvPr id="12" name="Slide Number Placeholder 5">
            <a:extLst>
              <a:ext uri="{FF2B5EF4-FFF2-40B4-BE49-F238E27FC236}">
                <a16:creationId xmlns:a16="http://schemas.microsoft.com/office/drawing/2014/main" id="{B19CA66F-565D-7A45-DA99-FF8BF7E542D6}"/>
              </a:ext>
            </a:extLst>
          </p:cNvPr>
          <p:cNvSpPr>
            <a:spLocks noGrp="1"/>
          </p:cNvSpPr>
          <p:nvPr>
            <p:ph type="sldNum" sz="quarter" idx="12"/>
          </p:nvPr>
        </p:nvSpPr>
        <p:spPr>
          <a:xfrm>
            <a:off x="10650070" y="6215509"/>
            <a:ext cx="703729" cy="365125"/>
          </a:xfrm>
        </p:spPr>
        <p:txBody>
          <a:bodyPr/>
          <a:lstStyle/>
          <a:p>
            <a:fld id="{C6C19187-0210-4CC7-AE51-7FFB2AB55339}" type="slidenum">
              <a:rPr lang="en-US" smtClean="0"/>
              <a:t>‹#›</a:t>
            </a:fld>
            <a:endParaRPr lang="en-US"/>
          </a:p>
        </p:txBody>
      </p:sp>
      <p:pic>
        <p:nvPicPr>
          <p:cNvPr id="14" name="Graphic 13">
            <a:extLst>
              <a:ext uri="{FF2B5EF4-FFF2-40B4-BE49-F238E27FC236}">
                <a16:creationId xmlns:a16="http://schemas.microsoft.com/office/drawing/2014/main" id="{349B00EF-ECF8-B094-4E7E-221EA4F48EF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8312" y="5960005"/>
            <a:ext cx="3594136" cy="876133"/>
          </a:xfrm>
          <a:prstGeom prst="rect">
            <a:avLst/>
          </a:prstGeom>
        </p:spPr>
      </p:pic>
    </p:spTree>
    <p:extLst>
      <p:ext uri="{BB962C8B-B14F-4D97-AF65-F5344CB8AC3E}">
        <p14:creationId xmlns:p14="http://schemas.microsoft.com/office/powerpoint/2010/main" val="28045197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499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0700234B-9C1B-5109-9348-423237BF5F45}"/>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14" name="Footer Placeholder 4">
            <a:extLst>
              <a:ext uri="{FF2B5EF4-FFF2-40B4-BE49-F238E27FC236}">
                <a16:creationId xmlns:a16="http://schemas.microsoft.com/office/drawing/2014/main" id="{F6A0F6CF-D495-7343-E931-F117DE4AC986}"/>
              </a:ext>
            </a:extLst>
          </p:cNvPr>
          <p:cNvSpPr>
            <a:spLocks noGrp="1"/>
          </p:cNvSpPr>
          <p:nvPr>
            <p:ph type="ftr" sz="quarter" idx="11"/>
          </p:nvPr>
        </p:nvSpPr>
        <p:spPr>
          <a:xfrm>
            <a:off x="7960659" y="6047667"/>
            <a:ext cx="2494878" cy="365125"/>
          </a:xfrm>
        </p:spPr>
        <p:txBody>
          <a:bodyPr/>
          <a:lstStyle/>
          <a:p>
            <a:endParaRPr lang="en-US"/>
          </a:p>
        </p:txBody>
      </p:sp>
      <p:sp>
        <p:nvSpPr>
          <p:cNvPr id="15" name="Slide Number Placeholder 5">
            <a:extLst>
              <a:ext uri="{FF2B5EF4-FFF2-40B4-BE49-F238E27FC236}">
                <a16:creationId xmlns:a16="http://schemas.microsoft.com/office/drawing/2014/main" id="{ED12AC20-63D9-3CD2-59DD-B71A3A9B735E}"/>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215884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 Program Layout">
    <p:spTree>
      <p:nvGrpSpPr>
        <p:cNvPr id="1" name=""/>
        <p:cNvGrpSpPr/>
        <p:nvPr/>
      </p:nvGrpSpPr>
      <p:grpSpPr>
        <a:xfrm>
          <a:off x="0" y="0"/>
          <a:ext cx="0" cy="0"/>
          <a:chOff x="0" y="0"/>
          <a:chExt cx="0" cy="0"/>
        </a:xfrm>
      </p:grpSpPr>
      <p:cxnSp>
        <p:nvCxnSpPr>
          <p:cNvPr id="8" name="Straight Connector 7"/>
          <p:cNvCxnSpPr/>
          <p:nvPr/>
        </p:nvCxnSpPr>
        <p:spPr>
          <a:xfrm>
            <a:off x="3068748" y="-18288"/>
            <a:ext cx="0" cy="612648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956304" y="0"/>
            <a:ext cx="0" cy="559869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userDrawn="1">
            <p:ph idx="1"/>
          </p:nvPr>
        </p:nvSpPr>
        <p:spPr>
          <a:xfrm>
            <a:off x="3195919" y="365125"/>
            <a:ext cx="8677834" cy="5011945"/>
          </a:xfrm>
        </p:spPr>
        <p:txBody>
          <a:bodyPr lIns="274320" tIns="274320" rIns="274320" bIns="274320" anchor="ctr"/>
          <a:lstStyle>
            <a:lvl1pPr marL="0" indent="0" algn="l">
              <a:buNone/>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276447" y="365126"/>
            <a:ext cx="2552687" cy="5011944"/>
          </a:xfrm>
        </p:spPr>
        <p:txBody>
          <a:bodyPr>
            <a:normAutofit/>
          </a:bodyPr>
          <a:lstStyle>
            <a:lvl1pPr algn="r">
              <a:defRPr sz="3200"/>
            </a:lvl1pPr>
          </a:lstStyle>
          <a:p>
            <a:r>
              <a:rPr lang="en-US"/>
              <a:t>Click to edit Master title style</a:t>
            </a:r>
          </a:p>
        </p:txBody>
      </p:sp>
      <p:sp>
        <p:nvSpPr>
          <p:cNvPr id="5" name="Date Placeholder 3">
            <a:extLst>
              <a:ext uri="{FF2B5EF4-FFF2-40B4-BE49-F238E27FC236}">
                <a16:creationId xmlns:a16="http://schemas.microsoft.com/office/drawing/2014/main" id="{D2CBD48C-510D-6B33-41B6-143F7C80EFDE}"/>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11" name="Footer Placeholder 4">
            <a:extLst>
              <a:ext uri="{FF2B5EF4-FFF2-40B4-BE49-F238E27FC236}">
                <a16:creationId xmlns:a16="http://schemas.microsoft.com/office/drawing/2014/main" id="{71FAA816-92A9-FA68-B9AF-5D86ED3B9451}"/>
              </a:ext>
            </a:extLst>
          </p:cNvPr>
          <p:cNvSpPr>
            <a:spLocks noGrp="1"/>
          </p:cNvSpPr>
          <p:nvPr>
            <p:ph type="ftr" sz="quarter" idx="11"/>
          </p:nvPr>
        </p:nvSpPr>
        <p:spPr>
          <a:xfrm>
            <a:off x="7960659" y="6047667"/>
            <a:ext cx="2494878" cy="365125"/>
          </a:xfrm>
        </p:spPr>
        <p:txBody>
          <a:bodyPr/>
          <a:lstStyle/>
          <a:p>
            <a:endParaRPr lang="en-US"/>
          </a:p>
        </p:txBody>
      </p:sp>
      <p:sp>
        <p:nvSpPr>
          <p:cNvPr id="15" name="Slide Number Placeholder 5">
            <a:extLst>
              <a:ext uri="{FF2B5EF4-FFF2-40B4-BE49-F238E27FC236}">
                <a16:creationId xmlns:a16="http://schemas.microsoft.com/office/drawing/2014/main" id="{CFF3902E-4666-B38B-64C9-7589F5E1771D}"/>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8045197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6861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54833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0BFCDB25-E0C8-73ED-35CC-70FAAF65B5B9}"/>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7" name="Footer Placeholder 4">
            <a:extLst>
              <a:ext uri="{FF2B5EF4-FFF2-40B4-BE49-F238E27FC236}">
                <a16:creationId xmlns:a16="http://schemas.microsoft.com/office/drawing/2014/main" id="{D0AA16AB-7AA3-C482-FAB9-5E2F9204B7CA}"/>
              </a:ext>
            </a:extLst>
          </p:cNvPr>
          <p:cNvSpPr>
            <a:spLocks noGrp="1"/>
          </p:cNvSpPr>
          <p:nvPr>
            <p:ph type="ftr" sz="quarter" idx="11"/>
          </p:nvPr>
        </p:nvSpPr>
        <p:spPr>
          <a:xfrm>
            <a:off x="7960659" y="6047667"/>
            <a:ext cx="2494878" cy="365125"/>
          </a:xfrm>
        </p:spPr>
        <p:txBody>
          <a:bodyPr/>
          <a:lstStyle/>
          <a:p>
            <a:endParaRPr lang="en-US"/>
          </a:p>
        </p:txBody>
      </p:sp>
      <p:sp>
        <p:nvSpPr>
          <p:cNvPr id="9" name="Slide Number Placeholder 5">
            <a:extLst>
              <a:ext uri="{FF2B5EF4-FFF2-40B4-BE49-F238E27FC236}">
                <a16:creationId xmlns:a16="http://schemas.microsoft.com/office/drawing/2014/main" id="{ED220B54-3FDF-70F3-12AB-3D22C45D6389}"/>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8371132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541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541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E4C75C-0FC3-7C07-64BD-4A4DAF26836E}"/>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8" name="Footer Placeholder 4">
            <a:extLst>
              <a:ext uri="{FF2B5EF4-FFF2-40B4-BE49-F238E27FC236}">
                <a16:creationId xmlns:a16="http://schemas.microsoft.com/office/drawing/2014/main" id="{ACD2D664-47EE-4022-E44C-E9446A0DDC8A}"/>
              </a:ext>
            </a:extLst>
          </p:cNvPr>
          <p:cNvSpPr>
            <a:spLocks noGrp="1"/>
          </p:cNvSpPr>
          <p:nvPr>
            <p:ph type="ftr" sz="quarter" idx="11"/>
          </p:nvPr>
        </p:nvSpPr>
        <p:spPr>
          <a:xfrm>
            <a:off x="7960659" y="6047667"/>
            <a:ext cx="2494878" cy="365125"/>
          </a:xfrm>
        </p:spPr>
        <p:txBody>
          <a:bodyPr/>
          <a:lstStyle/>
          <a:p>
            <a:endParaRPr lang="en-US"/>
          </a:p>
        </p:txBody>
      </p:sp>
      <p:sp>
        <p:nvSpPr>
          <p:cNvPr id="10" name="Slide Number Placeholder 5">
            <a:extLst>
              <a:ext uri="{FF2B5EF4-FFF2-40B4-BE49-F238E27FC236}">
                <a16:creationId xmlns:a16="http://schemas.microsoft.com/office/drawing/2014/main" id="{F8EF674D-F4D8-78E1-E5FE-6884A5915B57}"/>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4201670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871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871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319F9E02-FA5C-F814-46C5-293F48C7BAD9}"/>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10" name="Footer Placeholder 4">
            <a:extLst>
              <a:ext uri="{FF2B5EF4-FFF2-40B4-BE49-F238E27FC236}">
                <a16:creationId xmlns:a16="http://schemas.microsoft.com/office/drawing/2014/main" id="{714F1EA7-AAAA-E842-F8B9-223D0FDDAED8}"/>
              </a:ext>
            </a:extLst>
          </p:cNvPr>
          <p:cNvSpPr>
            <a:spLocks noGrp="1"/>
          </p:cNvSpPr>
          <p:nvPr>
            <p:ph type="ftr" sz="quarter" idx="11"/>
          </p:nvPr>
        </p:nvSpPr>
        <p:spPr>
          <a:xfrm>
            <a:off x="7960659" y="6047667"/>
            <a:ext cx="2494878" cy="365125"/>
          </a:xfrm>
        </p:spPr>
        <p:txBody>
          <a:bodyPr/>
          <a:lstStyle/>
          <a:p>
            <a:endParaRPr lang="en-US"/>
          </a:p>
        </p:txBody>
      </p:sp>
      <p:sp>
        <p:nvSpPr>
          <p:cNvPr id="12" name="Slide Number Placeholder 5">
            <a:extLst>
              <a:ext uri="{FF2B5EF4-FFF2-40B4-BE49-F238E27FC236}">
                <a16:creationId xmlns:a16="http://schemas.microsoft.com/office/drawing/2014/main" id="{BED53176-E308-F96C-9440-52F65E630E26}"/>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1473830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95A8B13D-B72D-84A1-5242-6161B497F3A7}"/>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6" name="Footer Placeholder 4">
            <a:extLst>
              <a:ext uri="{FF2B5EF4-FFF2-40B4-BE49-F238E27FC236}">
                <a16:creationId xmlns:a16="http://schemas.microsoft.com/office/drawing/2014/main" id="{9DB89EEC-6C9B-DF1C-E55E-5D91447F725B}"/>
              </a:ext>
            </a:extLst>
          </p:cNvPr>
          <p:cNvSpPr>
            <a:spLocks noGrp="1"/>
          </p:cNvSpPr>
          <p:nvPr>
            <p:ph type="ftr" sz="quarter" idx="11"/>
          </p:nvPr>
        </p:nvSpPr>
        <p:spPr>
          <a:xfrm>
            <a:off x="7960659" y="6047667"/>
            <a:ext cx="2494878" cy="365125"/>
          </a:xfrm>
        </p:spPr>
        <p:txBody>
          <a:bodyPr/>
          <a:lstStyle/>
          <a:p>
            <a:endParaRPr lang="en-US"/>
          </a:p>
        </p:txBody>
      </p:sp>
      <p:sp>
        <p:nvSpPr>
          <p:cNvPr id="8" name="Slide Number Placeholder 5">
            <a:extLst>
              <a:ext uri="{FF2B5EF4-FFF2-40B4-BE49-F238E27FC236}">
                <a16:creationId xmlns:a16="http://schemas.microsoft.com/office/drawing/2014/main" id="{B50A0AD2-B2A0-7DFD-CD38-413B96782091}"/>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117954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FE0924F3-9107-4B27-A238-A67E4B823817}" type="datetime1">
              <a:rPr lang="en-US" smtClean="0"/>
              <a:pPr/>
              <a:t>6/26/2024</a:t>
            </a:fld>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40406666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7CD3461-A0FE-1E1D-5DF7-2B33A6D126FB}"/>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5" name="Footer Placeholder 4">
            <a:extLst>
              <a:ext uri="{FF2B5EF4-FFF2-40B4-BE49-F238E27FC236}">
                <a16:creationId xmlns:a16="http://schemas.microsoft.com/office/drawing/2014/main" id="{9688055A-B14C-27C4-5FC3-0D8373211C7A}"/>
              </a:ext>
            </a:extLst>
          </p:cNvPr>
          <p:cNvSpPr>
            <a:spLocks noGrp="1"/>
          </p:cNvSpPr>
          <p:nvPr>
            <p:ph type="ftr" sz="quarter" idx="11"/>
          </p:nvPr>
        </p:nvSpPr>
        <p:spPr>
          <a:xfrm>
            <a:off x="7960659" y="6047667"/>
            <a:ext cx="2494878" cy="365125"/>
          </a:xfrm>
        </p:spPr>
        <p:txBody>
          <a:bodyPr/>
          <a:lstStyle/>
          <a:p>
            <a:endParaRPr lang="en-US"/>
          </a:p>
        </p:txBody>
      </p:sp>
      <p:sp>
        <p:nvSpPr>
          <p:cNvPr id="7" name="Slide Number Placeholder 5">
            <a:extLst>
              <a:ext uri="{FF2B5EF4-FFF2-40B4-BE49-F238E27FC236}">
                <a16:creationId xmlns:a16="http://schemas.microsoft.com/office/drawing/2014/main" id="{04156711-A7B9-D4E1-3584-CBBF6BA4BAB0}"/>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770145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2446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196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3">
            <a:extLst>
              <a:ext uri="{FF2B5EF4-FFF2-40B4-BE49-F238E27FC236}">
                <a16:creationId xmlns:a16="http://schemas.microsoft.com/office/drawing/2014/main" id="{7A547038-56E4-6833-F24D-0E82D4DE02B5}"/>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8" name="Footer Placeholder 4">
            <a:extLst>
              <a:ext uri="{FF2B5EF4-FFF2-40B4-BE49-F238E27FC236}">
                <a16:creationId xmlns:a16="http://schemas.microsoft.com/office/drawing/2014/main" id="{F2523C63-23F9-BC6E-6BCE-FC0C0193C98F}"/>
              </a:ext>
            </a:extLst>
          </p:cNvPr>
          <p:cNvSpPr>
            <a:spLocks noGrp="1"/>
          </p:cNvSpPr>
          <p:nvPr>
            <p:ph type="ftr" sz="quarter" idx="11"/>
          </p:nvPr>
        </p:nvSpPr>
        <p:spPr>
          <a:xfrm>
            <a:off x="7960659" y="6047667"/>
            <a:ext cx="2494878" cy="365125"/>
          </a:xfrm>
        </p:spPr>
        <p:txBody>
          <a:bodyPr/>
          <a:lstStyle/>
          <a:p>
            <a:endParaRPr lang="en-US"/>
          </a:p>
        </p:txBody>
      </p:sp>
      <p:sp>
        <p:nvSpPr>
          <p:cNvPr id="10" name="Slide Number Placeholder 5">
            <a:extLst>
              <a:ext uri="{FF2B5EF4-FFF2-40B4-BE49-F238E27FC236}">
                <a16:creationId xmlns:a16="http://schemas.microsoft.com/office/drawing/2014/main" id="{0BC86CFF-2B1B-BD23-B86A-CCBC1A67DF37}"/>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1818746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2573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3296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3">
            <a:extLst>
              <a:ext uri="{FF2B5EF4-FFF2-40B4-BE49-F238E27FC236}">
                <a16:creationId xmlns:a16="http://schemas.microsoft.com/office/drawing/2014/main" id="{32B13752-71CB-2489-2CB3-EE697DB0C5AC}"/>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8" name="Footer Placeholder 4">
            <a:extLst>
              <a:ext uri="{FF2B5EF4-FFF2-40B4-BE49-F238E27FC236}">
                <a16:creationId xmlns:a16="http://schemas.microsoft.com/office/drawing/2014/main" id="{91B1E00E-FFF5-D33B-00B1-65441A082A70}"/>
              </a:ext>
            </a:extLst>
          </p:cNvPr>
          <p:cNvSpPr>
            <a:spLocks noGrp="1"/>
          </p:cNvSpPr>
          <p:nvPr>
            <p:ph type="ftr" sz="quarter" idx="11"/>
          </p:nvPr>
        </p:nvSpPr>
        <p:spPr>
          <a:xfrm>
            <a:off x="7960659" y="6047667"/>
            <a:ext cx="2494878" cy="365125"/>
          </a:xfrm>
        </p:spPr>
        <p:txBody>
          <a:bodyPr/>
          <a:lstStyle/>
          <a:p>
            <a:endParaRPr lang="en-US"/>
          </a:p>
        </p:txBody>
      </p:sp>
      <p:sp>
        <p:nvSpPr>
          <p:cNvPr id="10" name="Slide Number Placeholder 5">
            <a:extLst>
              <a:ext uri="{FF2B5EF4-FFF2-40B4-BE49-F238E27FC236}">
                <a16:creationId xmlns:a16="http://schemas.microsoft.com/office/drawing/2014/main" id="{344A98A8-9235-0F7A-188E-F849E1BD17A0}"/>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346212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27489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15462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092B89F4-E2C7-25B8-62D5-AB636954D9A9}"/>
              </a:ext>
            </a:extLst>
          </p:cNvPr>
          <p:cNvSpPr/>
          <p:nvPr userDrawn="1"/>
        </p:nvSpPr>
        <p:spPr>
          <a:xfrm>
            <a:off x="0" y="5940127"/>
            <a:ext cx="12192001" cy="9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D5E7F38C-B852-5DC8-92BB-88FF1563BED9}"/>
              </a:ext>
            </a:extLst>
          </p:cNvPr>
          <p:cNvSpPr>
            <a:spLocks noGrp="1"/>
          </p:cNvSpPr>
          <p:nvPr>
            <p:ph type="dt" sz="half" idx="10"/>
          </p:nvPr>
        </p:nvSpPr>
        <p:spPr>
          <a:xfrm>
            <a:off x="6400800" y="6215509"/>
            <a:ext cx="1365326" cy="365125"/>
          </a:xfrm>
        </p:spPr>
        <p:txBody>
          <a:bodyPr/>
          <a:lstStyle/>
          <a:p>
            <a:fld id="{876781E8-5148-4D4D-A8F1-E09AB668A717}" type="datetime1">
              <a:rPr lang="en-US" smtClean="0"/>
              <a:t>6/26/2024</a:t>
            </a:fld>
            <a:endParaRPr lang="en-US"/>
          </a:p>
        </p:txBody>
      </p:sp>
      <p:sp>
        <p:nvSpPr>
          <p:cNvPr id="11" name="Footer Placeholder 4">
            <a:extLst>
              <a:ext uri="{FF2B5EF4-FFF2-40B4-BE49-F238E27FC236}">
                <a16:creationId xmlns:a16="http://schemas.microsoft.com/office/drawing/2014/main" id="{7F7799E2-BE4B-CD54-522D-55FDE7C76C1A}"/>
              </a:ext>
            </a:extLst>
          </p:cNvPr>
          <p:cNvSpPr>
            <a:spLocks noGrp="1"/>
          </p:cNvSpPr>
          <p:nvPr>
            <p:ph type="ftr" sz="quarter" idx="11"/>
          </p:nvPr>
        </p:nvSpPr>
        <p:spPr>
          <a:xfrm>
            <a:off x="7960659" y="6215509"/>
            <a:ext cx="2494878" cy="365125"/>
          </a:xfrm>
        </p:spPr>
        <p:txBody>
          <a:bodyPr/>
          <a:lstStyle/>
          <a:p>
            <a:endParaRPr lang="en-US"/>
          </a:p>
        </p:txBody>
      </p:sp>
      <p:sp>
        <p:nvSpPr>
          <p:cNvPr id="12" name="Slide Number Placeholder 5">
            <a:extLst>
              <a:ext uri="{FF2B5EF4-FFF2-40B4-BE49-F238E27FC236}">
                <a16:creationId xmlns:a16="http://schemas.microsoft.com/office/drawing/2014/main" id="{52CE8C08-F9FD-E87D-0223-3EDDBA5EEFFB}"/>
              </a:ext>
            </a:extLst>
          </p:cNvPr>
          <p:cNvSpPr>
            <a:spLocks noGrp="1"/>
          </p:cNvSpPr>
          <p:nvPr>
            <p:ph type="sldNum" sz="quarter" idx="12"/>
          </p:nvPr>
        </p:nvSpPr>
        <p:spPr>
          <a:xfrm>
            <a:off x="10650070" y="6215509"/>
            <a:ext cx="703729" cy="365125"/>
          </a:xfrm>
        </p:spPr>
        <p:txBody>
          <a:bodyPr/>
          <a:lstStyle/>
          <a:p>
            <a:fld id="{C6C19187-0210-4CC7-AE51-7FFB2AB55339}" type="slidenum">
              <a:rPr lang="en-US" smtClean="0"/>
              <a:t>‹#›</a:t>
            </a:fld>
            <a:endParaRPr lang="en-US"/>
          </a:p>
        </p:txBody>
      </p:sp>
      <p:pic>
        <p:nvPicPr>
          <p:cNvPr id="13" name="Graphic 12">
            <a:extLst>
              <a:ext uri="{FF2B5EF4-FFF2-40B4-BE49-F238E27FC236}">
                <a16:creationId xmlns:a16="http://schemas.microsoft.com/office/drawing/2014/main" id="{9091BEDD-7098-7B04-57E3-9B69116739F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8312" y="5960005"/>
            <a:ext cx="3594136" cy="876133"/>
          </a:xfrm>
          <a:prstGeom prst="rect">
            <a:avLst/>
          </a:prstGeom>
        </p:spPr>
      </p:pic>
    </p:spTree>
    <p:extLst>
      <p:ext uri="{BB962C8B-B14F-4D97-AF65-F5344CB8AC3E}">
        <p14:creationId xmlns:p14="http://schemas.microsoft.com/office/powerpoint/2010/main" val="3837113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5713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334752DA-2FB2-BAB7-05E4-A083D5E5AFAB}"/>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7" name="Footer Placeholder 4">
            <a:extLst>
              <a:ext uri="{FF2B5EF4-FFF2-40B4-BE49-F238E27FC236}">
                <a16:creationId xmlns:a16="http://schemas.microsoft.com/office/drawing/2014/main" id="{BF915717-592A-880A-9F82-8AC8F4F1AF79}"/>
              </a:ext>
            </a:extLst>
          </p:cNvPr>
          <p:cNvSpPr>
            <a:spLocks noGrp="1"/>
          </p:cNvSpPr>
          <p:nvPr>
            <p:ph type="ftr" sz="quarter" idx="11"/>
          </p:nvPr>
        </p:nvSpPr>
        <p:spPr>
          <a:xfrm>
            <a:off x="7960659" y="6047667"/>
            <a:ext cx="2494878" cy="365125"/>
          </a:xfrm>
        </p:spPr>
        <p:txBody>
          <a:bodyPr/>
          <a:lstStyle/>
          <a:p>
            <a:endParaRPr lang="en-US"/>
          </a:p>
        </p:txBody>
      </p:sp>
      <p:sp>
        <p:nvSpPr>
          <p:cNvPr id="9" name="Slide Number Placeholder 5">
            <a:extLst>
              <a:ext uri="{FF2B5EF4-FFF2-40B4-BE49-F238E27FC236}">
                <a16:creationId xmlns:a16="http://schemas.microsoft.com/office/drawing/2014/main" id="{E6E38E75-DCE9-E6B7-09C2-EB17F9A0D227}"/>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760360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A28C353-CD2E-9B4D-3637-37BD75E384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9" r="19"/>
          <a:stretch/>
        </p:blipFill>
        <p:spPr>
          <a:xfrm>
            <a:off x="2563468" y="691171"/>
            <a:ext cx="7062449" cy="4239039"/>
          </a:xfrm>
          <a:prstGeom prst="rect">
            <a:avLst/>
          </a:prstGeom>
        </p:spPr>
      </p:pic>
      <p:sp>
        <p:nvSpPr>
          <p:cNvPr id="14" name="Rectangle 13">
            <a:extLst>
              <a:ext uri="{FF2B5EF4-FFF2-40B4-BE49-F238E27FC236}">
                <a16:creationId xmlns:a16="http://schemas.microsoft.com/office/drawing/2014/main" id="{342FF227-AF79-4C95-81C5-1D53C6AE0A69}"/>
              </a:ext>
            </a:extLst>
          </p:cNvPr>
          <p:cNvSpPr/>
          <p:nvPr userDrawn="1"/>
        </p:nvSpPr>
        <p:spPr>
          <a:xfrm>
            <a:off x="0" y="5603133"/>
            <a:ext cx="12192001" cy="1258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3">
            <a:extLst>
              <a:ext uri="{FF2B5EF4-FFF2-40B4-BE49-F238E27FC236}">
                <a16:creationId xmlns:a16="http://schemas.microsoft.com/office/drawing/2014/main" id="{7A4DD9C2-BFCE-A3C7-3062-C24B00326DB8}"/>
              </a:ext>
            </a:extLst>
          </p:cNvPr>
          <p:cNvSpPr>
            <a:spLocks noGrp="1"/>
          </p:cNvSpPr>
          <p:nvPr>
            <p:ph type="dt" sz="half" idx="10"/>
          </p:nvPr>
        </p:nvSpPr>
        <p:spPr>
          <a:xfrm>
            <a:off x="6400800" y="6049599"/>
            <a:ext cx="1365326" cy="365125"/>
          </a:xfrm>
        </p:spPr>
        <p:txBody>
          <a:bodyPr/>
          <a:lstStyle/>
          <a:p>
            <a:fld id="{876781E8-5148-4D4D-A8F1-E09AB668A717}" type="datetime1">
              <a:rPr lang="en-US" smtClean="0"/>
              <a:t>6/26/2024</a:t>
            </a:fld>
            <a:endParaRPr lang="en-US"/>
          </a:p>
        </p:txBody>
      </p:sp>
      <p:sp>
        <p:nvSpPr>
          <p:cNvPr id="16" name="Footer Placeholder 4">
            <a:extLst>
              <a:ext uri="{FF2B5EF4-FFF2-40B4-BE49-F238E27FC236}">
                <a16:creationId xmlns:a16="http://schemas.microsoft.com/office/drawing/2014/main" id="{C7690BB6-F86F-66B3-16F4-B842A1F6E78E}"/>
              </a:ext>
            </a:extLst>
          </p:cNvPr>
          <p:cNvSpPr>
            <a:spLocks noGrp="1"/>
          </p:cNvSpPr>
          <p:nvPr>
            <p:ph type="ftr" sz="quarter" idx="11"/>
          </p:nvPr>
        </p:nvSpPr>
        <p:spPr>
          <a:xfrm>
            <a:off x="7960659" y="6049599"/>
            <a:ext cx="2494878" cy="365125"/>
          </a:xfrm>
        </p:spPr>
        <p:txBody>
          <a:bodyPr/>
          <a:lstStyle/>
          <a:p>
            <a:endParaRPr lang="en-US"/>
          </a:p>
        </p:txBody>
      </p:sp>
      <p:sp>
        <p:nvSpPr>
          <p:cNvPr id="17" name="Slide Number Placeholder 5">
            <a:extLst>
              <a:ext uri="{FF2B5EF4-FFF2-40B4-BE49-F238E27FC236}">
                <a16:creationId xmlns:a16="http://schemas.microsoft.com/office/drawing/2014/main" id="{288642BC-21A1-C385-AF3F-6DEBD90207F5}"/>
              </a:ext>
            </a:extLst>
          </p:cNvPr>
          <p:cNvSpPr>
            <a:spLocks noGrp="1"/>
          </p:cNvSpPr>
          <p:nvPr>
            <p:ph type="sldNum" sz="quarter" idx="12"/>
          </p:nvPr>
        </p:nvSpPr>
        <p:spPr>
          <a:xfrm>
            <a:off x="10650070" y="6049599"/>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7111962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5" name="Footer Placeholder 4"/>
          <p:cNvSpPr>
            <a:spLocks noGrp="1"/>
          </p:cNvSpPr>
          <p:nvPr>
            <p:ph type="ftr" sz="quarter" idx="11"/>
          </p:nvPr>
        </p:nvSpPr>
        <p:spPr>
          <a:xfrm>
            <a:off x="7960659" y="6047667"/>
            <a:ext cx="2494878" cy="365125"/>
          </a:xfrm>
        </p:spPr>
        <p:txBody>
          <a:bodyPr/>
          <a:lstStyle/>
          <a:p>
            <a:endParaRPr lang="en-US"/>
          </a:p>
        </p:txBody>
      </p:sp>
      <p:sp>
        <p:nvSpPr>
          <p:cNvPr id="6" name="Slide Number Placeholder 5"/>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42548261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499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3">
            <a:extLst>
              <a:ext uri="{FF2B5EF4-FFF2-40B4-BE49-F238E27FC236}">
                <a16:creationId xmlns:a16="http://schemas.microsoft.com/office/drawing/2014/main" id="{0700234B-9C1B-5109-9348-423237BF5F45}"/>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14" name="Footer Placeholder 4">
            <a:extLst>
              <a:ext uri="{FF2B5EF4-FFF2-40B4-BE49-F238E27FC236}">
                <a16:creationId xmlns:a16="http://schemas.microsoft.com/office/drawing/2014/main" id="{F6A0F6CF-D495-7343-E931-F117DE4AC986}"/>
              </a:ext>
            </a:extLst>
          </p:cNvPr>
          <p:cNvSpPr>
            <a:spLocks noGrp="1"/>
          </p:cNvSpPr>
          <p:nvPr>
            <p:ph type="ftr" sz="quarter" idx="11"/>
          </p:nvPr>
        </p:nvSpPr>
        <p:spPr>
          <a:xfrm>
            <a:off x="7960659" y="6047667"/>
            <a:ext cx="2494878" cy="365125"/>
          </a:xfrm>
        </p:spPr>
        <p:txBody>
          <a:bodyPr/>
          <a:lstStyle/>
          <a:p>
            <a:endParaRPr lang="en-US"/>
          </a:p>
        </p:txBody>
      </p:sp>
      <p:sp>
        <p:nvSpPr>
          <p:cNvPr id="15" name="Slide Number Placeholder 5">
            <a:extLst>
              <a:ext uri="{FF2B5EF4-FFF2-40B4-BE49-F238E27FC236}">
                <a16:creationId xmlns:a16="http://schemas.microsoft.com/office/drawing/2014/main" id="{ED12AC20-63D9-3CD2-59DD-B71A3A9B735E}"/>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21588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eature Program Layout">
    <p:spTree>
      <p:nvGrpSpPr>
        <p:cNvPr id="1" name=""/>
        <p:cNvGrpSpPr/>
        <p:nvPr/>
      </p:nvGrpSpPr>
      <p:grpSpPr>
        <a:xfrm>
          <a:off x="0" y="0"/>
          <a:ext cx="0" cy="0"/>
          <a:chOff x="0" y="0"/>
          <a:chExt cx="0" cy="0"/>
        </a:xfrm>
      </p:grpSpPr>
      <p:cxnSp>
        <p:nvCxnSpPr>
          <p:cNvPr id="8" name="Straight Connector 7"/>
          <p:cNvCxnSpPr/>
          <p:nvPr/>
        </p:nvCxnSpPr>
        <p:spPr>
          <a:xfrm>
            <a:off x="3068748" y="-18288"/>
            <a:ext cx="0" cy="612648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a:off x="2956304" y="0"/>
            <a:ext cx="0" cy="5598695"/>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userDrawn="1">
            <p:ph idx="1"/>
          </p:nvPr>
        </p:nvSpPr>
        <p:spPr>
          <a:xfrm>
            <a:off x="3195919" y="365125"/>
            <a:ext cx="8677834" cy="5011945"/>
          </a:xfrm>
        </p:spPr>
        <p:txBody>
          <a:bodyPr lIns="274320" tIns="274320" rIns="274320" bIns="274320" anchor="ctr"/>
          <a:lstStyle>
            <a:lvl1pPr marL="0" indent="0" algn="l">
              <a:buNone/>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p:cNvSpPr>
            <a:spLocks noGrp="1"/>
          </p:cNvSpPr>
          <p:nvPr>
            <p:ph type="title"/>
          </p:nvPr>
        </p:nvSpPr>
        <p:spPr>
          <a:xfrm>
            <a:off x="276447" y="365126"/>
            <a:ext cx="2552687" cy="5011944"/>
          </a:xfrm>
        </p:spPr>
        <p:txBody>
          <a:bodyPr>
            <a:normAutofit/>
          </a:bodyPr>
          <a:lstStyle>
            <a:lvl1pPr algn="r">
              <a:defRPr sz="3200"/>
            </a:lvl1pPr>
          </a:lstStyle>
          <a:p>
            <a:r>
              <a:rPr lang="en-US"/>
              <a:t>Click to edit Master title style</a:t>
            </a:r>
          </a:p>
        </p:txBody>
      </p:sp>
      <p:sp>
        <p:nvSpPr>
          <p:cNvPr id="5" name="Date Placeholder 3">
            <a:extLst>
              <a:ext uri="{FF2B5EF4-FFF2-40B4-BE49-F238E27FC236}">
                <a16:creationId xmlns:a16="http://schemas.microsoft.com/office/drawing/2014/main" id="{D2CBD48C-510D-6B33-41B6-143F7C80EFDE}"/>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11" name="Footer Placeholder 4">
            <a:extLst>
              <a:ext uri="{FF2B5EF4-FFF2-40B4-BE49-F238E27FC236}">
                <a16:creationId xmlns:a16="http://schemas.microsoft.com/office/drawing/2014/main" id="{71FAA816-92A9-FA68-B9AF-5D86ED3B9451}"/>
              </a:ext>
            </a:extLst>
          </p:cNvPr>
          <p:cNvSpPr>
            <a:spLocks noGrp="1"/>
          </p:cNvSpPr>
          <p:nvPr>
            <p:ph type="ftr" sz="quarter" idx="11"/>
          </p:nvPr>
        </p:nvSpPr>
        <p:spPr>
          <a:xfrm>
            <a:off x="7960659" y="6047667"/>
            <a:ext cx="2494878" cy="365125"/>
          </a:xfrm>
        </p:spPr>
        <p:txBody>
          <a:bodyPr/>
          <a:lstStyle/>
          <a:p>
            <a:endParaRPr lang="en-US"/>
          </a:p>
        </p:txBody>
      </p:sp>
      <p:sp>
        <p:nvSpPr>
          <p:cNvPr id="15" name="Slide Number Placeholder 5">
            <a:extLst>
              <a:ext uri="{FF2B5EF4-FFF2-40B4-BE49-F238E27FC236}">
                <a16:creationId xmlns:a16="http://schemas.microsoft.com/office/drawing/2014/main" id="{CFF3902E-4666-B38B-64C9-7589F5E1771D}"/>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8045197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66861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354833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0BFCDB25-E0C8-73ED-35CC-70FAAF65B5B9}"/>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7" name="Footer Placeholder 4">
            <a:extLst>
              <a:ext uri="{FF2B5EF4-FFF2-40B4-BE49-F238E27FC236}">
                <a16:creationId xmlns:a16="http://schemas.microsoft.com/office/drawing/2014/main" id="{D0AA16AB-7AA3-C482-FAB9-5E2F9204B7CA}"/>
              </a:ext>
            </a:extLst>
          </p:cNvPr>
          <p:cNvSpPr>
            <a:spLocks noGrp="1"/>
          </p:cNvSpPr>
          <p:nvPr>
            <p:ph type="ftr" sz="quarter" idx="11"/>
          </p:nvPr>
        </p:nvSpPr>
        <p:spPr>
          <a:xfrm>
            <a:off x="7960659" y="6047667"/>
            <a:ext cx="2494878" cy="365125"/>
          </a:xfrm>
        </p:spPr>
        <p:txBody>
          <a:bodyPr/>
          <a:lstStyle/>
          <a:p>
            <a:endParaRPr lang="en-US"/>
          </a:p>
        </p:txBody>
      </p:sp>
      <p:sp>
        <p:nvSpPr>
          <p:cNvPr id="9" name="Slide Number Placeholder 5">
            <a:extLst>
              <a:ext uri="{FF2B5EF4-FFF2-40B4-BE49-F238E27FC236}">
                <a16:creationId xmlns:a16="http://schemas.microsoft.com/office/drawing/2014/main" id="{ED220B54-3FDF-70F3-12AB-3D22C45D6389}"/>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8371132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541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54150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2E4C75C-0FC3-7C07-64BD-4A4DAF26836E}"/>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8" name="Footer Placeholder 4">
            <a:extLst>
              <a:ext uri="{FF2B5EF4-FFF2-40B4-BE49-F238E27FC236}">
                <a16:creationId xmlns:a16="http://schemas.microsoft.com/office/drawing/2014/main" id="{ACD2D664-47EE-4022-E44C-E9446A0DDC8A}"/>
              </a:ext>
            </a:extLst>
          </p:cNvPr>
          <p:cNvSpPr>
            <a:spLocks noGrp="1"/>
          </p:cNvSpPr>
          <p:nvPr>
            <p:ph type="ftr" sz="quarter" idx="11"/>
          </p:nvPr>
        </p:nvSpPr>
        <p:spPr>
          <a:xfrm>
            <a:off x="7960659" y="6047667"/>
            <a:ext cx="2494878" cy="365125"/>
          </a:xfrm>
        </p:spPr>
        <p:txBody>
          <a:bodyPr/>
          <a:lstStyle/>
          <a:p>
            <a:endParaRPr lang="en-US"/>
          </a:p>
        </p:txBody>
      </p:sp>
      <p:sp>
        <p:nvSpPr>
          <p:cNvPr id="10" name="Slide Number Placeholder 5">
            <a:extLst>
              <a:ext uri="{FF2B5EF4-FFF2-40B4-BE49-F238E27FC236}">
                <a16:creationId xmlns:a16="http://schemas.microsoft.com/office/drawing/2014/main" id="{F8EF674D-F4D8-78E1-E5FE-6884A5915B57}"/>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42016700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2871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28719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319F9E02-FA5C-F814-46C5-293F48C7BAD9}"/>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10" name="Footer Placeholder 4">
            <a:extLst>
              <a:ext uri="{FF2B5EF4-FFF2-40B4-BE49-F238E27FC236}">
                <a16:creationId xmlns:a16="http://schemas.microsoft.com/office/drawing/2014/main" id="{714F1EA7-AAAA-E842-F8B9-223D0FDDAED8}"/>
              </a:ext>
            </a:extLst>
          </p:cNvPr>
          <p:cNvSpPr>
            <a:spLocks noGrp="1"/>
          </p:cNvSpPr>
          <p:nvPr>
            <p:ph type="ftr" sz="quarter" idx="11"/>
          </p:nvPr>
        </p:nvSpPr>
        <p:spPr>
          <a:xfrm>
            <a:off x="7960659" y="6047667"/>
            <a:ext cx="2494878" cy="365125"/>
          </a:xfrm>
        </p:spPr>
        <p:txBody>
          <a:bodyPr/>
          <a:lstStyle/>
          <a:p>
            <a:endParaRPr lang="en-US"/>
          </a:p>
        </p:txBody>
      </p:sp>
      <p:sp>
        <p:nvSpPr>
          <p:cNvPr id="12" name="Slide Number Placeholder 5">
            <a:extLst>
              <a:ext uri="{FF2B5EF4-FFF2-40B4-BE49-F238E27FC236}">
                <a16:creationId xmlns:a16="http://schemas.microsoft.com/office/drawing/2014/main" id="{BED53176-E308-F96C-9440-52F65E630E26}"/>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14738304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95A8B13D-B72D-84A1-5242-6161B497F3A7}"/>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6" name="Footer Placeholder 4">
            <a:extLst>
              <a:ext uri="{FF2B5EF4-FFF2-40B4-BE49-F238E27FC236}">
                <a16:creationId xmlns:a16="http://schemas.microsoft.com/office/drawing/2014/main" id="{9DB89EEC-6C9B-DF1C-E55E-5D91447F725B}"/>
              </a:ext>
            </a:extLst>
          </p:cNvPr>
          <p:cNvSpPr>
            <a:spLocks noGrp="1"/>
          </p:cNvSpPr>
          <p:nvPr>
            <p:ph type="ftr" sz="quarter" idx="11"/>
          </p:nvPr>
        </p:nvSpPr>
        <p:spPr>
          <a:xfrm>
            <a:off x="7960659" y="6047667"/>
            <a:ext cx="2494878" cy="365125"/>
          </a:xfrm>
        </p:spPr>
        <p:txBody>
          <a:bodyPr/>
          <a:lstStyle/>
          <a:p>
            <a:endParaRPr lang="en-US"/>
          </a:p>
        </p:txBody>
      </p:sp>
      <p:sp>
        <p:nvSpPr>
          <p:cNvPr id="8" name="Slide Number Placeholder 5">
            <a:extLst>
              <a:ext uri="{FF2B5EF4-FFF2-40B4-BE49-F238E27FC236}">
                <a16:creationId xmlns:a16="http://schemas.microsoft.com/office/drawing/2014/main" id="{B50A0AD2-B2A0-7DFD-CD38-413B96782091}"/>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117954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FE0924F3-9107-4B27-A238-A67E4B823817}" type="datetime1">
              <a:rPr lang="en-US" smtClean="0"/>
              <a:pPr/>
              <a:t>6/26/2024</a:t>
            </a:fld>
            <a:endParaRPr lang="en-US"/>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4040666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980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9808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EC6464FA-212E-D0BF-B0DF-3F1ACFD78318}"/>
              </a:ext>
            </a:extLst>
          </p:cNvPr>
          <p:cNvSpPr/>
          <p:nvPr userDrawn="1"/>
        </p:nvSpPr>
        <p:spPr>
          <a:xfrm>
            <a:off x="0" y="5940127"/>
            <a:ext cx="12192001" cy="9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B20D312F-4044-DF64-922C-E9370E7B19F2}"/>
              </a:ext>
            </a:extLst>
          </p:cNvPr>
          <p:cNvSpPr>
            <a:spLocks noGrp="1"/>
          </p:cNvSpPr>
          <p:nvPr>
            <p:ph type="dt" sz="half" idx="10"/>
          </p:nvPr>
        </p:nvSpPr>
        <p:spPr>
          <a:xfrm>
            <a:off x="6400800" y="6215509"/>
            <a:ext cx="1365326" cy="365125"/>
          </a:xfrm>
        </p:spPr>
        <p:txBody>
          <a:bodyPr/>
          <a:lstStyle/>
          <a:p>
            <a:fld id="{876781E8-5148-4D4D-A8F1-E09AB668A717}" type="datetime1">
              <a:rPr lang="en-US" smtClean="0"/>
              <a:t>6/26/2024</a:t>
            </a:fld>
            <a:endParaRPr lang="en-US"/>
          </a:p>
        </p:txBody>
      </p:sp>
      <p:sp>
        <p:nvSpPr>
          <p:cNvPr id="12" name="Footer Placeholder 4">
            <a:extLst>
              <a:ext uri="{FF2B5EF4-FFF2-40B4-BE49-F238E27FC236}">
                <a16:creationId xmlns:a16="http://schemas.microsoft.com/office/drawing/2014/main" id="{209F485D-912A-5765-EC47-D1B3536A81EE}"/>
              </a:ext>
            </a:extLst>
          </p:cNvPr>
          <p:cNvSpPr>
            <a:spLocks noGrp="1"/>
          </p:cNvSpPr>
          <p:nvPr>
            <p:ph type="ftr" sz="quarter" idx="11"/>
          </p:nvPr>
        </p:nvSpPr>
        <p:spPr>
          <a:xfrm>
            <a:off x="7960659" y="6215509"/>
            <a:ext cx="2494878" cy="365125"/>
          </a:xfrm>
        </p:spPr>
        <p:txBody>
          <a:bodyPr/>
          <a:lstStyle/>
          <a:p>
            <a:endParaRPr lang="en-US"/>
          </a:p>
        </p:txBody>
      </p:sp>
      <p:sp>
        <p:nvSpPr>
          <p:cNvPr id="13" name="Slide Number Placeholder 5">
            <a:extLst>
              <a:ext uri="{FF2B5EF4-FFF2-40B4-BE49-F238E27FC236}">
                <a16:creationId xmlns:a16="http://schemas.microsoft.com/office/drawing/2014/main" id="{A3EF1631-CFAD-8945-05A9-45280142AEDE}"/>
              </a:ext>
            </a:extLst>
          </p:cNvPr>
          <p:cNvSpPr>
            <a:spLocks noGrp="1"/>
          </p:cNvSpPr>
          <p:nvPr>
            <p:ph type="sldNum" sz="quarter" idx="12"/>
          </p:nvPr>
        </p:nvSpPr>
        <p:spPr>
          <a:xfrm>
            <a:off x="10650070" y="6215509"/>
            <a:ext cx="703729" cy="365125"/>
          </a:xfrm>
        </p:spPr>
        <p:txBody>
          <a:bodyPr/>
          <a:lstStyle/>
          <a:p>
            <a:fld id="{C6C19187-0210-4CC7-AE51-7FFB2AB55339}" type="slidenum">
              <a:rPr lang="en-US" smtClean="0"/>
              <a:t>‹#›</a:t>
            </a:fld>
            <a:endParaRPr lang="en-US"/>
          </a:p>
        </p:txBody>
      </p:sp>
      <p:pic>
        <p:nvPicPr>
          <p:cNvPr id="14" name="Graphic 13">
            <a:extLst>
              <a:ext uri="{FF2B5EF4-FFF2-40B4-BE49-F238E27FC236}">
                <a16:creationId xmlns:a16="http://schemas.microsoft.com/office/drawing/2014/main" id="{0A1D8A25-6A3D-A008-521C-E4817588221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8312" y="5960005"/>
            <a:ext cx="3594136" cy="876133"/>
          </a:xfrm>
          <a:prstGeom prst="rect">
            <a:avLst/>
          </a:prstGeom>
        </p:spPr>
      </p:pic>
    </p:spTree>
    <p:extLst>
      <p:ext uri="{BB962C8B-B14F-4D97-AF65-F5344CB8AC3E}">
        <p14:creationId xmlns:p14="http://schemas.microsoft.com/office/powerpoint/2010/main" val="4201670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7CD3461-A0FE-1E1D-5DF7-2B33A6D126FB}"/>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5" name="Footer Placeholder 4">
            <a:extLst>
              <a:ext uri="{FF2B5EF4-FFF2-40B4-BE49-F238E27FC236}">
                <a16:creationId xmlns:a16="http://schemas.microsoft.com/office/drawing/2014/main" id="{9688055A-B14C-27C4-5FC3-0D8373211C7A}"/>
              </a:ext>
            </a:extLst>
          </p:cNvPr>
          <p:cNvSpPr>
            <a:spLocks noGrp="1"/>
          </p:cNvSpPr>
          <p:nvPr>
            <p:ph type="ftr" sz="quarter" idx="11"/>
          </p:nvPr>
        </p:nvSpPr>
        <p:spPr>
          <a:xfrm>
            <a:off x="7960659" y="6047667"/>
            <a:ext cx="2494878" cy="365125"/>
          </a:xfrm>
        </p:spPr>
        <p:txBody>
          <a:bodyPr/>
          <a:lstStyle/>
          <a:p>
            <a:endParaRPr lang="en-US"/>
          </a:p>
        </p:txBody>
      </p:sp>
      <p:sp>
        <p:nvSpPr>
          <p:cNvPr id="7" name="Slide Number Placeholder 5">
            <a:extLst>
              <a:ext uri="{FF2B5EF4-FFF2-40B4-BE49-F238E27FC236}">
                <a16:creationId xmlns:a16="http://schemas.microsoft.com/office/drawing/2014/main" id="{04156711-A7B9-D4E1-3584-CBBF6BA4BAB0}"/>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770145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2446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31967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3">
            <a:extLst>
              <a:ext uri="{FF2B5EF4-FFF2-40B4-BE49-F238E27FC236}">
                <a16:creationId xmlns:a16="http://schemas.microsoft.com/office/drawing/2014/main" id="{7A547038-56E4-6833-F24D-0E82D4DE02B5}"/>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8" name="Footer Placeholder 4">
            <a:extLst>
              <a:ext uri="{FF2B5EF4-FFF2-40B4-BE49-F238E27FC236}">
                <a16:creationId xmlns:a16="http://schemas.microsoft.com/office/drawing/2014/main" id="{F2523C63-23F9-BC6E-6BCE-FC0C0193C98F}"/>
              </a:ext>
            </a:extLst>
          </p:cNvPr>
          <p:cNvSpPr>
            <a:spLocks noGrp="1"/>
          </p:cNvSpPr>
          <p:nvPr>
            <p:ph type="ftr" sz="quarter" idx="11"/>
          </p:nvPr>
        </p:nvSpPr>
        <p:spPr>
          <a:xfrm>
            <a:off x="7960659" y="6047667"/>
            <a:ext cx="2494878" cy="365125"/>
          </a:xfrm>
        </p:spPr>
        <p:txBody>
          <a:bodyPr/>
          <a:lstStyle/>
          <a:p>
            <a:endParaRPr lang="en-US"/>
          </a:p>
        </p:txBody>
      </p:sp>
      <p:sp>
        <p:nvSpPr>
          <p:cNvPr id="10" name="Slide Number Placeholder 5">
            <a:extLst>
              <a:ext uri="{FF2B5EF4-FFF2-40B4-BE49-F238E27FC236}">
                <a16:creationId xmlns:a16="http://schemas.microsoft.com/office/drawing/2014/main" id="{0BC86CFF-2B1B-BD23-B86A-CCBC1A67DF37}"/>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18187464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2573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3296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3">
            <a:extLst>
              <a:ext uri="{FF2B5EF4-FFF2-40B4-BE49-F238E27FC236}">
                <a16:creationId xmlns:a16="http://schemas.microsoft.com/office/drawing/2014/main" id="{32B13752-71CB-2489-2CB3-EE697DB0C5AC}"/>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8" name="Footer Placeholder 4">
            <a:extLst>
              <a:ext uri="{FF2B5EF4-FFF2-40B4-BE49-F238E27FC236}">
                <a16:creationId xmlns:a16="http://schemas.microsoft.com/office/drawing/2014/main" id="{91B1E00E-FFF5-D33B-00B1-65441A082A70}"/>
              </a:ext>
            </a:extLst>
          </p:cNvPr>
          <p:cNvSpPr>
            <a:spLocks noGrp="1"/>
          </p:cNvSpPr>
          <p:nvPr>
            <p:ph type="ftr" sz="quarter" idx="11"/>
          </p:nvPr>
        </p:nvSpPr>
        <p:spPr>
          <a:xfrm>
            <a:off x="7960659" y="6047667"/>
            <a:ext cx="2494878" cy="365125"/>
          </a:xfrm>
        </p:spPr>
        <p:txBody>
          <a:bodyPr/>
          <a:lstStyle/>
          <a:p>
            <a:endParaRPr lang="en-US"/>
          </a:p>
        </p:txBody>
      </p:sp>
      <p:sp>
        <p:nvSpPr>
          <p:cNvPr id="10" name="Slide Number Placeholder 5">
            <a:extLst>
              <a:ext uri="{FF2B5EF4-FFF2-40B4-BE49-F238E27FC236}">
                <a16:creationId xmlns:a16="http://schemas.microsoft.com/office/drawing/2014/main" id="{344A98A8-9235-0F7A-188E-F849E1BD17A0}"/>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3462125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35713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334752DA-2FB2-BAB7-05E4-A083D5E5AFAB}"/>
              </a:ext>
            </a:extLst>
          </p:cNvPr>
          <p:cNvSpPr>
            <a:spLocks noGrp="1"/>
          </p:cNvSpPr>
          <p:nvPr>
            <p:ph type="dt" sz="half" idx="10"/>
          </p:nvPr>
        </p:nvSpPr>
        <p:spPr>
          <a:xfrm>
            <a:off x="6400800" y="6047667"/>
            <a:ext cx="1365326" cy="365125"/>
          </a:xfrm>
        </p:spPr>
        <p:txBody>
          <a:bodyPr/>
          <a:lstStyle/>
          <a:p>
            <a:fld id="{2E0C20EA-FF7A-4189-8D4F-592AE8C4E173}" type="datetime1">
              <a:rPr lang="en-US" smtClean="0"/>
              <a:t>6/26/2024</a:t>
            </a:fld>
            <a:endParaRPr lang="en-US"/>
          </a:p>
        </p:txBody>
      </p:sp>
      <p:sp>
        <p:nvSpPr>
          <p:cNvPr id="7" name="Footer Placeholder 4">
            <a:extLst>
              <a:ext uri="{FF2B5EF4-FFF2-40B4-BE49-F238E27FC236}">
                <a16:creationId xmlns:a16="http://schemas.microsoft.com/office/drawing/2014/main" id="{BF915717-592A-880A-9F82-8AC8F4F1AF79}"/>
              </a:ext>
            </a:extLst>
          </p:cNvPr>
          <p:cNvSpPr>
            <a:spLocks noGrp="1"/>
          </p:cNvSpPr>
          <p:nvPr>
            <p:ph type="ftr" sz="quarter" idx="11"/>
          </p:nvPr>
        </p:nvSpPr>
        <p:spPr>
          <a:xfrm>
            <a:off x="7960659" y="6047667"/>
            <a:ext cx="2494878" cy="365125"/>
          </a:xfrm>
        </p:spPr>
        <p:txBody>
          <a:bodyPr/>
          <a:lstStyle/>
          <a:p>
            <a:endParaRPr lang="en-US"/>
          </a:p>
        </p:txBody>
      </p:sp>
      <p:sp>
        <p:nvSpPr>
          <p:cNvPr id="9" name="Slide Number Placeholder 5">
            <a:extLst>
              <a:ext uri="{FF2B5EF4-FFF2-40B4-BE49-F238E27FC236}">
                <a16:creationId xmlns:a16="http://schemas.microsoft.com/office/drawing/2014/main" id="{E6E38E75-DCE9-E6B7-09C2-EB17F9A0D227}"/>
              </a:ext>
            </a:extLst>
          </p:cNvPr>
          <p:cNvSpPr>
            <a:spLocks noGrp="1"/>
          </p:cNvSpPr>
          <p:nvPr>
            <p:ph type="sldNum" sz="quarter" idx="12"/>
          </p:nvPr>
        </p:nvSpPr>
        <p:spPr>
          <a:xfrm>
            <a:off x="10650070" y="6047667"/>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37603609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A28C353-CD2E-9B4D-3637-37BD75E384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9" r="19"/>
          <a:stretch/>
        </p:blipFill>
        <p:spPr>
          <a:xfrm>
            <a:off x="2563468" y="691171"/>
            <a:ext cx="7062449" cy="4239039"/>
          </a:xfrm>
          <a:prstGeom prst="rect">
            <a:avLst/>
          </a:prstGeom>
        </p:spPr>
      </p:pic>
      <p:sp>
        <p:nvSpPr>
          <p:cNvPr id="14" name="Rectangle 13">
            <a:extLst>
              <a:ext uri="{FF2B5EF4-FFF2-40B4-BE49-F238E27FC236}">
                <a16:creationId xmlns:a16="http://schemas.microsoft.com/office/drawing/2014/main" id="{342FF227-AF79-4C95-81C5-1D53C6AE0A69}"/>
              </a:ext>
            </a:extLst>
          </p:cNvPr>
          <p:cNvSpPr/>
          <p:nvPr userDrawn="1"/>
        </p:nvSpPr>
        <p:spPr>
          <a:xfrm>
            <a:off x="0" y="5603133"/>
            <a:ext cx="12192001" cy="1258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3">
            <a:extLst>
              <a:ext uri="{FF2B5EF4-FFF2-40B4-BE49-F238E27FC236}">
                <a16:creationId xmlns:a16="http://schemas.microsoft.com/office/drawing/2014/main" id="{7A4DD9C2-BFCE-A3C7-3062-C24B00326DB8}"/>
              </a:ext>
            </a:extLst>
          </p:cNvPr>
          <p:cNvSpPr>
            <a:spLocks noGrp="1"/>
          </p:cNvSpPr>
          <p:nvPr>
            <p:ph type="dt" sz="half" idx="10"/>
          </p:nvPr>
        </p:nvSpPr>
        <p:spPr>
          <a:xfrm>
            <a:off x="6400800" y="6049599"/>
            <a:ext cx="1365326" cy="365125"/>
          </a:xfrm>
        </p:spPr>
        <p:txBody>
          <a:bodyPr/>
          <a:lstStyle/>
          <a:p>
            <a:fld id="{876781E8-5148-4D4D-A8F1-E09AB668A717}" type="datetime1">
              <a:rPr lang="en-US" smtClean="0"/>
              <a:t>6/26/2024</a:t>
            </a:fld>
            <a:endParaRPr lang="en-US"/>
          </a:p>
        </p:txBody>
      </p:sp>
      <p:sp>
        <p:nvSpPr>
          <p:cNvPr id="16" name="Footer Placeholder 4">
            <a:extLst>
              <a:ext uri="{FF2B5EF4-FFF2-40B4-BE49-F238E27FC236}">
                <a16:creationId xmlns:a16="http://schemas.microsoft.com/office/drawing/2014/main" id="{C7690BB6-F86F-66B3-16F4-B842A1F6E78E}"/>
              </a:ext>
            </a:extLst>
          </p:cNvPr>
          <p:cNvSpPr>
            <a:spLocks noGrp="1"/>
          </p:cNvSpPr>
          <p:nvPr>
            <p:ph type="ftr" sz="quarter" idx="11"/>
          </p:nvPr>
        </p:nvSpPr>
        <p:spPr>
          <a:xfrm>
            <a:off x="7960659" y="6049599"/>
            <a:ext cx="2494878" cy="365125"/>
          </a:xfrm>
        </p:spPr>
        <p:txBody>
          <a:bodyPr/>
          <a:lstStyle/>
          <a:p>
            <a:endParaRPr lang="en-US"/>
          </a:p>
        </p:txBody>
      </p:sp>
      <p:sp>
        <p:nvSpPr>
          <p:cNvPr id="17" name="Slide Number Placeholder 5">
            <a:extLst>
              <a:ext uri="{FF2B5EF4-FFF2-40B4-BE49-F238E27FC236}">
                <a16:creationId xmlns:a16="http://schemas.microsoft.com/office/drawing/2014/main" id="{288642BC-21A1-C385-AF3F-6DEBD90207F5}"/>
              </a:ext>
            </a:extLst>
          </p:cNvPr>
          <p:cNvSpPr>
            <a:spLocks noGrp="1"/>
          </p:cNvSpPr>
          <p:nvPr>
            <p:ph type="sldNum" sz="quarter" idx="12"/>
          </p:nvPr>
        </p:nvSpPr>
        <p:spPr>
          <a:xfrm>
            <a:off x="10650070" y="6049599"/>
            <a:ext cx="703729" cy="365125"/>
          </a:xfrm>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71119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312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312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E5C280DC-DC20-CCC4-3C70-5D04B70C9DC1}"/>
              </a:ext>
            </a:extLst>
          </p:cNvPr>
          <p:cNvSpPr/>
          <p:nvPr userDrawn="1"/>
        </p:nvSpPr>
        <p:spPr>
          <a:xfrm>
            <a:off x="0" y="5940127"/>
            <a:ext cx="12192001" cy="9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57673B53-F636-6287-61A4-53BC9D1B1EE5}"/>
              </a:ext>
            </a:extLst>
          </p:cNvPr>
          <p:cNvSpPr>
            <a:spLocks noGrp="1"/>
          </p:cNvSpPr>
          <p:nvPr>
            <p:ph type="dt" sz="half" idx="10"/>
          </p:nvPr>
        </p:nvSpPr>
        <p:spPr>
          <a:xfrm>
            <a:off x="6400800" y="6215509"/>
            <a:ext cx="1365326" cy="365125"/>
          </a:xfrm>
        </p:spPr>
        <p:txBody>
          <a:bodyPr/>
          <a:lstStyle/>
          <a:p>
            <a:fld id="{876781E8-5148-4D4D-A8F1-E09AB668A717}" type="datetime1">
              <a:rPr lang="en-US" smtClean="0"/>
              <a:t>6/26/2024</a:t>
            </a:fld>
            <a:endParaRPr lang="en-US"/>
          </a:p>
        </p:txBody>
      </p:sp>
      <p:sp>
        <p:nvSpPr>
          <p:cNvPr id="14" name="Footer Placeholder 4">
            <a:extLst>
              <a:ext uri="{FF2B5EF4-FFF2-40B4-BE49-F238E27FC236}">
                <a16:creationId xmlns:a16="http://schemas.microsoft.com/office/drawing/2014/main" id="{600A7A90-B279-A55E-AD97-B2EE09096884}"/>
              </a:ext>
            </a:extLst>
          </p:cNvPr>
          <p:cNvSpPr>
            <a:spLocks noGrp="1"/>
          </p:cNvSpPr>
          <p:nvPr>
            <p:ph type="ftr" sz="quarter" idx="11"/>
          </p:nvPr>
        </p:nvSpPr>
        <p:spPr>
          <a:xfrm>
            <a:off x="7960659" y="6215509"/>
            <a:ext cx="2494878" cy="365125"/>
          </a:xfrm>
        </p:spPr>
        <p:txBody>
          <a:bodyPr/>
          <a:lstStyle/>
          <a:p>
            <a:endParaRPr lang="en-US"/>
          </a:p>
        </p:txBody>
      </p:sp>
      <p:sp>
        <p:nvSpPr>
          <p:cNvPr id="15" name="Slide Number Placeholder 5">
            <a:extLst>
              <a:ext uri="{FF2B5EF4-FFF2-40B4-BE49-F238E27FC236}">
                <a16:creationId xmlns:a16="http://schemas.microsoft.com/office/drawing/2014/main" id="{E0478069-3573-45B1-3059-4D3E9A74EC13}"/>
              </a:ext>
            </a:extLst>
          </p:cNvPr>
          <p:cNvSpPr>
            <a:spLocks noGrp="1"/>
          </p:cNvSpPr>
          <p:nvPr>
            <p:ph type="sldNum" sz="quarter" idx="12"/>
          </p:nvPr>
        </p:nvSpPr>
        <p:spPr>
          <a:xfrm>
            <a:off x="10650070" y="6215509"/>
            <a:ext cx="703729" cy="365125"/>
          </a:xfrm>
        </p:spPr>
        <p:txBody>
          <a:bodyPr/>
          <a:lstStyle/>
          <a:p>
            <a:fld id="{C6C19187-0210-4CC7-AE51-7FFB2AB55339}" type="slidenum">
              <a:rPr lang="en-US" smtClean="0"/>
              <a:t>‹#›</a:t>
            </a:fld>
            <a:endParaRPr lang="en-US"/>
          </a:p>
        </p:txBody>
      </p:sp>
      <p:pic>
        <p:nvPicPr>
          <p:cNvPr id="16" name="Graphic 15">
            <a:extLst>
              <a:ext uri="{FF2B5EF4-FFF2-40B4-BE49-F238E27FC236}">
                <a16:creationId xmlns:a16="http://schemas.microsoft.com/office/drawing/2014/main" id="{117CA08C-6DFF-90D6-5450-0CE59A9D586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8312" y="5960005"/>
            <a:ext cx="3594136" cy="876133"/>
          </a:xfrm>
          <a:prstGeom prst="rect">
            <a:avLst/>
          </a:prstGeom>
        </p:spPr>
      </p:pic>
    </p:spTree>
    <p:extLst>
      <p:ext uri="{BB962C8B-B14F-4D97-AF65-F5344CB8AC3E}">
        <p14:creationId xmlns:p14="http://schemas.microsoft.com/office/powerpoint/2010/main" val="1473830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6">
            <a:extLst>
              <a:ext uri="{FF2B5EF4-FFF2-40B4-BE49-F238E27FC236}">
                <a16:creationId xmlns:a16="http://schemas.microsoft.com/office/drawing/2014/main" id="{411C9A88-9AA9-87CD-0C8D-6A4BFDEBC14D}"/>
              </a:ext>
            </a:extLst>
          </p:cNvPr>
          <p:cNvSpPr/>
          <p:nvPr userDrawn="1"/>
        </p:nvSpPr>
        <p:spPr>
          <a:xfrm>
            <a:off x="0" y="5940127"/>
            <a:ext cx="12192001" cy="92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a:extLst>
              <a:ext uri="{FF2B5EF4-FFF2-40B4-BE49-F238E27FC236}">
                <a16:creationId xmlns:a16="http://schemas.microsoft.com/office/drawing/2014/main" id="{C34DD79B-742A-F80D-7D8D-34BC2D340A05}"/>
              </a:ext>
            </a:extLst>
          </p:cNvPr>
          <p:cNvSpPr>
            <a:spLocks noGrp="1"/>
          </p:cNvSpPr>
          <p:nvPr>
            <p:ph type="dt" sz="half" idx="10"/>
          </p:nvPr>
        </p:nvSpPr>
        <p:spPr>
          <a:xfrm>
            <a:off x="6400800" y="6215509"/>
            <a:ext cx="1365326" cy="365125"/>
          </a:xfrm>
        </p:spPr>
        <p:txBody>
          <a:bodyPr/>
          <a:lstStyle/>
          <a:p>
            <a:fld id="{876781E8-5148-4D4D-A8F1-E09AB668A717}" type="datetime1">
              <a:rPr lang="en-US" smtClean="0"/>
              <a:t>6/26/2024</a:t>
            </a:fld>
            <a:endParaRPr lang="en-US"/>
          </a:p>
        </p:txBody>
      </p:sp>
      <p:sp>
        <p:nvSpPr>
          <p:cNvPr id="10" name="Footer Placeholder 4">
            <a:extLst>
              <a:ext uri="{FF2B5EF4-FFF2-40B4-BE49-F238E27FC236}">
                <a16:creationId xmlns:a16="http://schemas.microsoft.com/office/drawing/2014/main" id="{E49699F7-D882-FBC7-7FF2-DEE64D417489}"/>
              </a:ext>
            </a:extLst>
          </p:cNvPr>
          <p:cNvSpPr>
            <a:spLocks noGrp="1"/>
          </p:cNvSpPr>
          <p:nvPr>
            <p:ph type="ftr" sz="quarter" idx="11"/>
          </p:nvPr>
        </p:nvSpPr>
        <p:spPr>
          <a:xfrm>
            <a:off x="7960659" y="6215509"/>
            <a:ext cx="2494878" cy="365125"/>
          </a:xfrm>
        </p:spPr>
        <p:txBody>
          <a:bodyPr/>
          <a:lstStyle/>
          <a:p>
            <a:endParaRPr lang="en-US"/>
          </a:p>
        </p:txBody>
      </p:sp>
      <p:sp>
        <p:nvSpPr>
          <p:cNvPr id="11" name="Slide Number Placeholder 5">
            <a:extLst>
              <a:ext uri="{FF2B5EF4-FFF2-40B4-BE49-F238E27FC236}">
                <a16:creationId xmlns:a16="http://schemas.microsoft.com/office/drawing/2014/main" id="{E6563376-D2E0-3059-1039-7DD03B5CB484}"/>
              </a:ext>
            </a:extLst>
          </p:cNvPr>
          <p:cNvSpPr>
            <a:spLocks noGrp="1"/>
          </p:cNvSpPr>
          <p:nvPr>
            <p:ph type="sldNum" sz="quarter" idx="12"/>
          </p:nvPr>
        </p:nvSpPr>
        <p:spPr>
          <a:xfrm>
            <a:off x="10650070" y="6215509"/>
            <a:ext cx="703729" cy="365125"/>
          </a:xfrm>
        </p:spPr>
        <p:txBody>
          <a:bodyPr/>
          <a:lstStyle/>
          <a:p>
            <a:fld id="{C6C19187-0210-4CC7-AE51-7FFB2AB55339}" type="slidenum">
              <a:rPr lang="en-US" smtClean="0"/>
              <a:t>‹#›</a:t>
            </a:fld>
            <a:endParaRPr lang="en-US"/>
          </a:p>
        </p:txBody>
      </p:sp>
      <p:pic>
        <p:nvPicPr>
          <p:cNvPr id="12" name="Graphic 11">
            <a:extLst>
              <a:ext uri="{FF2B5EF4-FFF2-40B4-BE49-F238E27FC236}">
                <a16:creationId xmlns:a16="http://schemas.microsoft.com/office/drawing/2014/main" id="{98319731-A0B2-7AB3-A2E3-3973C8806FF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78312" y="5960005"/>
            <a:ext cx="3594136" cy="876133"/>
          </a:xfrm>
          <a:prstGeom prst="rect">
            <a:avLst/>
          </a:prstGeom>
        </p:spPr>
      </p:pic>
    </p:spTree>
    <p:extLst>
      <p:ext uri="{BB962C8B-B14F-4D97-AF65-F5344CB8AC3E}">
        <p14:creationId xmlns:p14="http://schemas.microsoft.com/office/powerpoint/2010/main" val="117954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3447"/>
            <a:ext cx="12192000" cy="6857999"/>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0C20EA-FF7A-4189-8D4F-592AE8C4E173}" type="datetime1">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4254826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093092"/>
            <a:ext cx="12192001" cy="768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2268" y="6248540"/>
            <a:ext cx="3432432" cy="4572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6781E8-5148-4D4D-A8F1-E09AB668A717}" type="datetime1">
              <a:rPr lang="en-US" smtClean="0"/>
              <a:t>6/26/2024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C19187-0210-4CC7-AE51-7FFB2AB55339}" type="slidenum">
              <a:rPr lang="en-US" smtClean="0"/>
              <a:t>‹#›</a:t>
            </a:fld>
            <a:endParaRPr lang="en-US"/>
          </a:p>
        </p:txBody>
      </p:sp>
    </p:spTree>
    <p:extLst>
      <p:ext uri="{BB962C8B-B14F-4D97-AF65-F5344CB8AC3E}">
        <p14:creationId xmlns:p14="http://schemas.microsoft.com/office/powerpoint/2010/main" val="22158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2.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14.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114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00800" y="6354931"/>
            <a:ext cx="1365326" cy="365125"/>
          </a:xfrm>
          <a:prstGeom prst="rect">
            <a:avLst/>
          </a:prstGeom>
        </p:spPr>
        <p:txBody>
          <a:bodyPr vert="horz" lIns="91440" tIns="45720" rIns="91440" bIns="45720" rtlCol="0" anchor="ctr"/>
          <a:lstStyle>
            <a:lvl1pPr algn="l">
              <a:defRPr sz="1200">
                <a:solidFill>
                  <a:schemeClr val="bg1"/>
                </a:solidFill>
              </a:defRPr>
            </a:lvl1pPr>
          </a:lstStyle>
          <a:p>
            <a:fld id="{8715E4A2-5BBC-465A-8F04-D58E3186B83D}" type="datetime1">
              <a:rPr lang="en-US" smtClean="0"/>
              <a:pPr/>
              <a:t>6/26/2024</a:t>
            </a:fld>
            <a:endParaRPr lang="en-US"/>
          </a:p>
        </p:txBody>
      </p:sp>
      <p:sp>
        <p:nvSpPr>
          <p:cNvPr id="5" name="Footer Placeholder 4"/>
          <p:cNvSpPr>
            <a:spLocks noGrp="1"/>
          </p:cNvSpPr>
          <p:nvPr>
            <p:ph type="ftr" sz="quarter" idx="3"/>
          </p:nvPr>
        </p:nvSpPr>
        <p:spPr>
          <a:xfrm>
            <a:off x="7960659" y="6356350"/>
            <a:ext cx="2494878"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650070" y="6356350"/>
            <a:ext cx="703729" cy="365125"/>
          </a:xfrm>
          <a:prstGeom prst="rect">
            <a:avLst/>
          </a:prstGeom>
        </p:spPr>
        <p:txBody>
          <a:bodyPr vert="horz" lIns="91440" tIns="45720" rIns="91440" bIns="45720" rtlCol="0" anchor="ctr"/>
          <a:lstStyle>
            <a:lvl1pPr algn="r">
              <a:defRPr sz="1200">
                <a:solidFill>
                  <a:schemeClr val="bg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237747628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49" r:id="rId8"/>
    <p:sldLayoutId id="2147483650" r:id="rId9"/>
    <p:sldLayoutId id="2147483660" r:id="rId10"/>
    <p:sldLayoutId id="2147483651" r:id="rId11"/>
    <p:sldLayoutId id="2147483652" r:id="rId12"/>
    <p:sldLayoutId id="2147483653" r:id="rId13"/>
    <p:sldLayoutId id="2147483654" r:id="rId14"/>
    <p:sldLayoutId id="2147483655" r:id="rId15"/>
    <p:sldLayoutId id="2147483671" r:id="rId16"/>
    <p:sldLayoutId id="2147483672" r:id="rId17"/>
    <p:sldLayoutId id="2147483673" r:id="rId18"/>
    <p:sldLayoutId id="2147483674" r:id="rId19"/>
    <p:sldLayoutId id="2147483675" r:id="rId20"/>
    <p:sldLayoutId id="2147483676" r:id="rId21"/>
    <p:sldLayoutId id="2147483661" r:id="rId22"/>
    <p:sldLayoutId id="2147483656" r:id="rId23"/>
    <p:sldLayoutId id="2147483657" r:id="rId24"/>
    <p:sldLayoutId id="2147483658" r:id="rId25"/>
    <p:sldLayoutId id="2147483659" r:id="rId26"/>
    <p:sldLayoutId id="2147483662" r:id="rId27"/>
    <p:sldLayoutId id="2147483663" r:id="rId28"/>
  </p:sldLayoutIdLst>
  <p:hf hdr="0" ftr="0" dt="0"/>
  <p:txStyles>
    <p:title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C86AA3-7F02-C38C-65FD-36715BFA3816}"/>
              </a:ext>
            </a:extLst>
          </p:cNvPr>
          <p:cNvSpPr/>
          <p:nvPr userDrawn="1"/>
        </p:nvSpPr>
        <p:spPr>
          <a:xfrm>
            <a:off x="0" y="5602457"/>
            <a:ext cx="12192000" cy="125554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9">
            <a:extLst>
              <a:ext uri="{FF2B5EF4-FFF2-40B4-BE49-F238E27FC236}">
                <a16:creationId xmlns:a16="http://schemas.microsoft.com/office/drawing/2014/main" id="{1EDB268D-3D78-13FE-7943-CE807A15FD77}"/>
              </a:ext>
            </a:extLst>
          </p:cNvPr>
          <p:cNvPicPr>
            <a:picLocks noChangeAspect="1"/>
          </p:cNvPicPr>
          <p:nvPr userDrawn="1"/>
        </p:nvPicPr>
        <p:blipFill>
          <a:blip r:embed="rId15" cstate="screen">
            <a:extLst>
              <a:ext uri="{28A0092B-C50C-407E-A947-70E740481C1C}">
                <a14:useLocalDpi xmlns:a14="http://schemas.microsoft.com/office/drawing/2010/main"/>
              </a:ext>
            </a:extLst>
          </a:blip>
          <a:srcRect/>
          <a:stretch/>
        </p:blipFill>
        <p:spPr>
          <a:xfrm>
            <a:off x="377096" y="5713366"/>
            <a:ext cx="4239450" cy="103372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5315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00800" y="6047667"/>
            <a:ext cx="1365326" cy="365125"/>
          </a:xfrm>
          <a:prstGeom prst="rect">
            <a:avLst/>
          </a:prstGeom>
        </p:spPr>
        <p:txBody>
          <a:bodyPr vert="horz" lIns="91440" tIns="45720" rIns="91440" bIns="45720" rtlCol="0" anchor="ctr"/>
          <a:lstStyle>
            <a:lvl1pPr algn="l">
              <a:defRPr sz="1200">
                <a:solidFill>
                  <a:schemeClr val="bg1"/>
                </a:solidFill>
              </a:defRPr>
            </a:lvl1pPr>
          </a:lstStyle>
          <a:p>
            <a:fld id="{8715E4A2-5BBC-465A-8F04-D58E3186B83D}" type="datetime1">
              <a:rPr lang="en-US" smtClean="0"/>
              <a:pPr/>
              <a:t>6/26/2024</a:t>
            </a:fld>
            <a:endParaRPr lang="en-US"/>
          </a:p>
        </p:txBody>
      </p:sp>
      <p:sp>
        <p:nvSpPr>
          <p:cNvPr id="5" name="Footer Placeholder 4"/>
          <p:cNvSpPr>
            <a:spLocks noGrp="1"/>
          </p:cNvSpPr>
          <p:nvPr>
            <p:ph type="ftr" sz="quarter" idx="3"/>
          </p:nvPr>
        </p:nvSpPr>
        <p:spPr>
          <a:xfrm>
            <a:off x="7960659" y="6047667"/>
            <a:ext cx="2494878"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650070" y="6047667"/>
            <a:ext cx="703729" cy="365125"/>
          </a:xfrm>
          <a:prstGeom prst="rect">
            <a:avLst/>
          </a:prstGeom>
        </p:spPr>
        <p:txBody>
          <a:bodyPr vert="horz" lIns="91440" tIns="45720" rIns="91440" bIns="45720" rtlCol="0" anchor="ctr"/>
          <a:lstStyle>
            <a:lvl1pPr algn="r">
              <a:defRPr sz="1200">
                <a:solidFill>
                  <a:schemeClr val="bg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237747628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ftr="0" dt="0"/>
  <p:txStyles>
    <p:title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1C86AA3-7F02-C38C-65FD-36715BFA3816}"/>
              </a:ext>
            </a:extLst>
          </p:cNvPr>
          <p:cNvSpPr/>
          <p:nvPr userDrawn="1"/>
        </p:nvSpPr>
        <p:spPr>
          <a:xfrm>
            <a:off x="0" y="5602457"/>
            <a:ext cx="12192000" cy="1255544"/>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9">
            <a:extLst>
              <a:ext uri="{FF2B5EF4-FFF2-40B4-BE49-F238E27FC236}">
                <a16:creationId xmlns:a16="http://schemas.microsoft.com/office/drawing/2014/main" id="{1EDB268D-3D78-13FE-7943-CE807A15FD77}"/>
              </a:ext>
            </a:extLst>
          </p:cNvPr>
          <p:cNvPicPr>
            <a:picLocks noChangeAspect="1"/>
          </p:cNvPicPr>
          <p:nvPr userDrawn="1"/>
        </p:nvPicPr>
        <p:blipFill>
          <a:blip r:embed="rId15" cstate="screen">
            <a:extLst>
              <a:ext uri="{28A0092B-C50C-407E-A947-70E740481C1C}">
                <a14:useLocalDpi xmlns:a14="http://schemas.microsoft.com/office/drawing/2010/main"/>
              </a:ext>
            </a:extLst>
          </a:blip>
          <a:srcRect l="123" r="123"/>
          <a:stretch/>
        </p:blipFill>
        <p:spPr>
          <a:xfrm>
            <a:off x="377096" y="5713366"/>
            <a:ext cx="4248148" cy="103372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5315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00800" y="6047667"/>
            <a:ext cx="1365326" cy="365125"/>
          </a:xfrm>
          <a:prstGeom prst="rect">
            <a:avLst/>
          </a:prstGeom>
        </p:spPr>
        <p:txBody>
          <a:bodyPr vert="horz" lIns="91440" tIns="45720" rIns="91440" bIns="45720" rtlCol="0" anchor="ctr"/>
          <a:lstStyle>
            <a:lvl1pPr algn="l">
              <a:defRPr sz="1200">
                <a:solidFill>
                  <a:schemeClr val="bg1"/>
                </a:solidFill>
              </a:defRPr>
            </a:lvl1pPr>
          </a:lstStyle>
          <a:p>
            <a:fld id="{8715E4A2-5BBC-465A-8F04-D58E3186B83D}" type="datetime1">
              <a:rPr lang="en-US" smtClean="0"/>
              <a:pPr/>
              <a:t>6/26/2024</a:t>
            </a:fld>
            <a:endParaRPr lang="en-US"/>
          </a:p>
        </p:txBody>
      </p:sp>
      <p:sp>
        <p:nvSpPr>
          <p:cNvPr id="5" name="Footer Placeholder 4"/>
          <p:cNvSpPr>
            <a:spLocks noGrp="1"/>
          </p:cNvSpPr>
          <p:nvPr>
            <p:ph type="ftr" sz="quarter" idx="3"/>
          </p:nvPr>
        </p:nvSpPr>
        <p:spPr>
          <a:xfrm>
            <a:off x="7960659" y="6047667"/>
            <a:ext cx="2494878"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10650070" y="6047667"/>
            <a:ext cx="703729" cy="365125"/>
          </a:xfrm>
          <a:prstGeom prst="rect">
            <a:avLst/>
          </a:prstGeom>
        </p:spPr>
        <p:txBody>
          <a:bodyPr vert="horz" lIns="91440" tIns="45720" rIns="91440" bIns="45720" rtlCol="0" anchor="ctr"/>
          <a:lstStyle>
            <a:lvl1pPr algn="r">
              <a:defRPr sz="1200">
                <a:solidFill>
                  <a:schemeClr val="bg1"/>
                </a:solidFill>
              </a:defRPr>
            </a:lvl1pPr>
          </a:lstStyle>
          <a:p>
            <a:fld id="{C6C19187-0210-4CC7-AE51-7FFB2AB55339}" type="slidenum">
              <a:rPr lang="en-US" smtClean="0"/>
              <a:pPr/>
              <a:t>‹#›</a:t>
            </a:fld>
            <a:endParaRPr lang="en-US"/>
          </a:p>
        </p:txBody>
      </p:sp>
    </p:spTree>
    <p:extLst>
      <p:ext uri="{BB962C8B-B14F-4D97-AF65-F5344CB8AC3E}">
        <p14:creationId xmlns:p14="http://schemas.microsoft.com/office/powerpoint/2010/main" val="237747628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ftr="0" dt="0"/>
  <p:txStyles>
    <p:title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4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microsoft.com/office/2018/10/relationships/comments" Target="../comments/modernComment_166_705874B0.xml"/><Relationship Id="rId1" Type="http://schemas.openxmlformats.org/officeDocument/2006/relationships/slideLayout" Target="../slideLayouts/slideLayout4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50.xml"/><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atin typeface="Arial Black" panose="020B0A04020102020204" pitchFamily="34" charset="0"/>
              </a:rPr>
              <a:t>Board Chair Report</a:t>
            </a:r>
          </a:p>
        </p:txBody>
      </p:sp>
      <p:sp>
        <p:nvSpPr>
          <p:cNvPr id="3" name="Subtitle 2"/>
          <p:cNvSpPr>
            <a:spLocks noGrp="1"/>
          </p:cNvSpPr>
          <p:nvPr>
            <p:ph type="subTitle" idx="1"/>
          </p:nvPr>
        </p:nvSpPr>
        <p:spPr/>
        <p:txBody>
          <a:bodyPr vert="horz" lIns="91440" tIns="45720" rIns="91440" bIns="45720" rtlCol="0" anchor="t">
            <a:normAutofit/>
          </a:bodyPr>
          <a:lstStyle/>
          <a:p>
            <a:r>
              <a:rPr lang="en-US"/>
              <a:t>June 27, 2024</a:t>
            </a:r>
          </a:p>
        </p:txBody>
      </p:sp>
    </p:spTree>
    <p:extLst>
      <p:ext uri="{BB962C8B-B14F-4D97-AF65-F5344CB8AC3E}">
        <p14:creationId xmlns:p14="http://schemas.microsoft.com/office/powerpoint/2010/main" val="357949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905FCC5-FA00-92B4-FEB3-BC0A08F1EC7F}"/>
              </a:ext>
            </a:extLst>
          </p:cNvPr>
          <p:cNvSpPr>
            <a:spLocks noGrp="1"/>
          </p:cNvSpPr>
          <p:nvPr>
            <p:ph type="sldNum" sz="quarter" idx="12"/>
          </p:nvPr>
        </p:nvSpPr>
        <p:spPr/>
        <p:txBody>
          <a:bodyPr/>
          <a:lstStyle/>
          <a:p>
            <a:fld id="{C6C19187-0210-4CC7-AE51-7FFB2AB55339}" type="slidenum">
              <a:rPr lang="en-US" smtClean="0"/>
              <a:t>2</a:t>
            </a:fld>
            <a:endParaRPr lang="en-US"/>
          </a:p>
        </p:txBody>
      </p:sp>
      <p:sp>
        <p:nvSpPr>
          <p:cNvPr id="6" name="Title 1">
            <a:extLst>
              <a:ext uri="{FF2B5EF4-FFF2-40B4-BE49-F238E27FC236}">
                <a16:creationId xmlns:a16="http://schemas.microsoft.com/office/drawing/2014/main" id="{89BFD78F-0FF5-3905-FFE1-5B6D4085D1F0}"/>
              </a:ext>
            </a:extLst>
          </p:cNvPr>
          <p:cNvSpPr txBox="1">
            <a:spLocks/>
          </p:cNvSpPr>
          <p:nvPr/>
        </p:nvSpPr>
        <p:spPr>
          <a:xfrm>
            <a:off x="0" y="0"/>
            <a:ext cx="12192000" cy="130651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r>
              <a:rPr lang="en-US" sz="4000" b="1">
                <a:latin typeface="Arial Black"/>
                <a:cs typeface="Arial"/>
              </a:rPr>
              <a:t>Remington R. Williams Award Recipients</a:t>
            </a:r>
            <a:endParaRPr lang="en-US">
              <a:solidFill>
                <a:schemeClr val="tx1"/>
              </a:solidFill>
              <a:cs typeface="Arial"/>
            </a:endParaRPr>
          </a:p>
        </p:txBody>
      </p:sp>
      <p:grpSp>
        <p:nvGrpSpPr>
          <p:cNvPr id="4" name="Group 3">
            <a:extLst>
              <a:ext uri="{FF2B5EF4-FFF2-40B4-BE49-F238E27FC236}">
                <a16:creationId xmlns:a16="http://schemas.microsoft.com/office/drawing/2014/main" id="{DE406FC3-1CE1-4236-30CD-B103F2F47353}"/>
              </a:ext>
            </a:extLst>
          </p:cNvPr>
          <p:cNvGrpSpPr>
            <a:grpSpLocks noChangeAspect="1"/>
          </p:cNvGrpSpPr>
          <p:nvPr/>
        </p:nvGrpSpPr>
        <p:grpSpPr>
          <a:xfrm>
            <a:off x="30550" y="1091181"/>
            <a:ext cx="2743201" cy="2275809"/>
            <a:chOff x="-625721" y="1803919"/>
            <a:chExt cx="5914455" cy="4906739"/>
          </a:xfrm>
        </p:grpSpPr>
        <p:pic>
          <p:nvPicPr>
            <p:cNvPr id="3" name="Picture 2" descr="A person with long black hair wearing glasses&#10;&#10;Description automatically generated">
              <a:extLst>
                <a:ext uri="{FF2B5EF4-FFF2-40B4-BE49-F238E27FC236}">
                  <a16:creationId xmlns:a16="http://schemas.microsoft.com/office/drawing/2014/main" id="{E9DDE75E-73AB-ED0E-BD7C-CB96364FEC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3430" y="1803919"/>
              <a:ext cx="3115077" cy="3115077"/>
            </a:xfrm>
            <a:prstGeom prst="rect">
              <a:avLst/>
            </a:prstGeom>
          </p:spPr>
        </p:pic>
        <p:sp>
          <p:nvSpPr>
            <p:cNvPr id="9" name="TextBox 8">
              <a:extLst>
                <a:ext uri="{FF2B5EF4-FFF2-40B4-BE49-F238E27FC236}">
                  <a16:creationId xmlns:a16="http://schemas.microsoft.com/office/drawing/2014/main" id="{9F471FC9-ECBA-61AA-77D8-CE251DC4D79D}"/>
                </a:ext>
              </a:extLst>
            </p:cNvPr>
            <p:cNvSpPr txBox="1">
              <a:spLocks noChangeAspect="1"/>
            </p:cNvSpPr>
            <p:nvPr/>
          </p:nvSpPr>
          <p:spPr>
            <a:xfrm>
              <a:off x="-625721" y="4918994"/>
              <a:ext cx="5914455" cy="1791664"/>
            </a:xfrm>
            <a:prstGeom prst="rect">
              <a:avLst/>
            </a:prstGeom>
            <a:noFill/>
          </p:spPr>
          <p:txBody>
            <a:bodyPr wrap="square" lIns="91440" tIns="45720" rIns="91440" bIns="45720" rtlCol="0" anchor="t">
              <a:spAutoFit/>
            </a:bodyPr>
            <a:lstStyle/>
            <a:p>
              <a:pPr algn="ctr"/>
              <a:r>
                <a:rPr lang="en-US" sz="1600" b="1" err="1"/>
                <a:t>Vishvi</a:t>
              </a:r>
              <a:r>
                <a:rPr lang="en-US" sz="1600" b="1"/>
                <a:t> Aurora</a:t>
              </a:r>
              <a:br>
                <a:rPr lang="en-US" sz="1600" b="1"/>
              </a:br>
              <a:r>
                <a:rPr lang="en-US" sz="1600" i="1"/>
                <a:t>Biological Sciences </a:t>
              </a:r>
              <a:br>
                <a:rPr lang="en-US" sz="1600" i="1"/>
              </a:br>
              <a:r>
                <a:rPr lang="en-US" sz="1600" i="1"/>
                <a:t>and Physics</a:t>
              </a:r>
              <a:endParaRPr lang="en-US" sz="1600">
                <a:cs typeface="Arial"/>
              </a:endParaRPr>
            </a:p>
          </p:txBody>
        </p:sp>
        <p:pic>
          <p:nvPicPr>
            <p:cNvPr id="7" name="Picture 6" descr="Logo&#10;&#10;Description automatically generated">
              <a:extLst>
                <a:ext uri="{FF2B5EF4-FFF2-40B4-BE49-F238E27FC236}">
                  <a16:creationId xmlns:a16="http://schemas.microsoft.com/office/drawing/2014/main" id="{4236A9AC-7EF7-01D3-2FA6-A49C3FE535F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1149" y="3744227"/>
              <a:ext cx="1328637" cy="1472407"/>
            </a:xfrm>
            <a:prstGeom prst="rect">
              <a:avLst/>
            </a:prstGeom>
          </p:spPr>
        </p:pic>
      </p:grpSp>
      <p:grpSp>
        <p:nvGrpSpPr>
          <p:cNvPr id="13" name="Group 12">
            <a:extLst>
              <a:ext uri="{FF2B5EF4-FFF2-40B4-BE49-F238E27FC236}">
                <a16:creationId xmlns:a16="http://schemas.microsoft.com/office/drawing/2014/main" id="{3B6E9E7A-8228-0AE2-49E5-5BB0AAEBEB73}"/>
              </a:ext>
            </a:extLst>
          </p:cNvPr>
          <p:cNvGrpSpPr>
            <a:grpSpLocks noChangeAspect="1"/>
          </p:cNvGrpSpPr>
          <p:nvPr/>
        </p:nvGrpSpPr>
        <p:grpSpPr>
          <a:xfrm>
            <a:off x="3131805" y="1091181"/>
            <a:ext cx="2743200" cy="2160222"/>
            <a:chOff x="3619852" y="1609725"/>
            <a:chExt cx="5914455" cy="4657528"/>
          </a:xfrm>
        </p:grpSpPr>
        <p:pic>
          <p:nvPicPr>
            <p:cNvPr id="10" name="Picture 9" descr="A person smiling at camera&#10;&#10;Description automatically generated">
              <a:extLst>
                <a:ext uri="{FF2B5EF4-FFF2-40B4-BE49-F238E27FC236}">
                  <a16:creationId xmlns:a16="http://schemas.microsoft.com/office/drawing/2014/main" id="{3DE92B49-DAC2-D790-5920-02514CD2FD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19541" y="1609725"/>
              <a:ext cx="3115078" cy="3115077"/>
            </a:xfrm>
            <a:prstGeom prst="rect">
              <a:avLst/>
            </a:prstGeom>
          </p:spPr>
        </p:pic>
        <p:sp>
          <p:nvSpPr>
            <p:cNvPr id="11" name="TextBox 10">
              <a:extLst>
                <a:ext uri="{FF2B5EF4-FFF2-40B4-BE49-F238E27FC236}">
                  <a16:creationId xmlns:a16="http://schemas.microsoft.com/office/drawing/2014/main" id="{E9513E35-26C2-1FC6-6DA2-FE95F94A684A}"/>
                </a:ext>
              </a:extLst>
            </p:cNvPr>
            <p:cNvSpPr txBox="1">
              <a:spLocks noChangeAspect="1"/>
            </p:cNvSpPr>
            <p:nvPr/>
          </p:nvSpPr>
          <p:spPr>
            <a:xfrm>
              <a:off x="3619852" y="4747621"/>
              <a:ext cx="5914455" cy="1519632"/>
            </a:xfrm>
            <a:prstGeom prst="rect">
              <a:avLst/>
            </a:prstGeom>
            <a:noFill/>
          </p:spPr>
          <p:txBody>
            <a:bodyPr wrap="square" lIns="91440" tIns="45720" rIns="91440" bIns="45720" rtlCol="0" anchor="t">
              <a:spAutoFit/>
            </a:bodyPr>
            <a:lstStyle/>
            <a:p>
              <a:pPr algn="ctr"/>
              <a:r>
                <a:rPr lang="en-US" sz="1600" b="1"/>
                <a:t>Rithika </a:t>
              </a:r>
              <a:r>
                <a:rPr lang="en-US" sz="1600" b="1" err="1"/>
                <a:t>Ginjupalli</a:t>
              </a:r>
              <a:br>
                <a:rPr lang="en-US" sz="1600" b="1"/>
              </a:br>
              <a:r>
                <a:rPr lang="en-US" sz="1600" i="1"/>
                <a:t>Medical Doctorate</a:t>
              </a:r>
              <a:endParaRPr lang="en-US" sz="1600">
                <a:cs typeface="Arial"/>
              </a:endParaRPr>
            </a:p>
          </p:txBody>
        </p:sp>
        <p:pic>
          <p:nvPicPr>
            <p:cNvPr id="12" name="Picture 11" descr="Logo&#10;&#10;Description automatically generated">
              <a:extLst>
                <a:ext uri="{FF2B5EF4-FFF2-40B4-BE49-F238E27FC236}">
                  <a16:creationId xmlns:a16="http://schemas.microsoft.com/office/drawing/2014/main" id="{8726A95C-5FA2-AA60-1A20-17840E43BB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77128" y="3975919"/>
              <a:ext cx="1598769" cy="866007"/>
            </a:xfrm>
            <a:prstGeom prst="rect">
              <a:avLst/>
            </a:prstGeom>
          </p:spPr>
        </p:pic>
      </p:grpSp>
      <p:grpSp>
        <p:nvGrpSpPr>
          <p:cNvPr id="17" name="Group 16">
            <a:extLst>
              <a:ext uri="{FF2B5EF4-FFF2-40B4-BE49-F238E27FC236}">
                <a16:creationId xmlns:a16="http://schemas.microsoft.com/office/drawing/2014/main" id="{8ADEE056-5735-3FA4-B155-0D4ADF3425F2}"/>
              </a:ext>
            </a:extLst>
          </p:cNvPr>
          <p:cNvGrpSpPr>
            <a:grpSpLocks noChangeAspect="1"/>
          </p:cNvGrpSpPr>
          <p:nvPr/>
        </p:nvGrpSpPr>
        <p:grpSpPr>
          <a:xfrm>
            <a:off x="6275154" y="1091181"/>
            <a:ext cx="2743201" cy="2373708"/>
            <a:chOff x="5531737" y="1663095"/>
            <a:chExt cx="5648817" cy="4887951"/>
          </a:xfrm>
        </p:grpSpPr>
        <p:pic>
          <p:nvPicPr>
            <p:cNvPr id="14" name="Picture 13" descr="A person in a suit and tie&#10;&#10;Description automatically generated">
              <a:extLst>
                <a:ext uri="{FF2B5EF4-FFF2-40B4-BE49-F238E27FC236}">
                  <a16:creationId xmlns:a16="http://schemas.microsoft.com/office/drawing/2014/main" id="{96AD84CE-58EC-A4E7-2E08-03AE1315358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98606" y="1663095"/>
              <a:ext cx="3115077" cy="3115077"/>
            </a:xfrm>
            <a:prstGeom prst="rect">
              <a:avLst/>
            </a:prstGeom>
          </p:spPr>
        </p:pic>
        <p:sp>
          <p:nvSpPr>
            <p:cNvPr id="15" name="TextBox 14">
              <a:extLst>
                <a:ext uri="{FF2B5EF4-FFF2-40B4-BE49-F238E27FC236}">
                  <a16:creationId xmlns:a16="http://schemas.microsoft.com/office/drawing/2014/main" id="{45D7F0E0-97BF-2C5A-7490-419862C02EFB}"/>
                </a:ext>
              </a:extLst>
            </p:cNvPr>
            <p:cNvSpPr txBox="1">
              <a:spLocks noChangeAspect="1"/>
            </p:cNvSpPr>
            <p:nvPr/>
          </p:nvSpPr>
          <p:spPr>
            <a:xfrm>
              <a:off x="5531737" y="4778169"/>
              <a:ext cx="5648817" cy="1772877"/>
            </a:xfrm>
            <a:prstGeom prst="rect">
              <a:avLst/>
            </a:prstGeom>
            <a:noFill/>
          </p:spPr>
          <p:txBody>
            <a:bodyPr wrap="square" lIns="91440" tIns="45720" rIns="91440" bIns="45720" rtlCol="0" anchor="t">
              <a:spAutoFit/>
            </a:bodyPr>
            <a:lstStyle/>
            <a:p>
              <a:pPr algn="ctr"/>
              <a:r>
                <a:rPr lang="en-US" sz="1600" b="1"/>
                <a:t>Ryan Highfill</a:t>
              </a:r>
              <a:br>
                <a:rPr lang="en-US" sz="1600" b="1"/>
              </a:br>
              <a:r>
                <a:rPr lang="en-US" sz="1600" i="1"/>
                <a:t>Civil Engineering</a:t>
              </a:r>
              <a:endParaRPr lang="en-US" sz="1600">
                <a:cs typeface="Arial"/>
              </a:endParaRPr>
            </a:p>
          </p:txBody>
        </p:sp>
        <p:pic>
          <p:nvPicPr>
            <p:cNvPr id="16" name="Picture 15" descr="A green and black logo&#10;&#10;Description automatically generated">
              <a:extLst>
                <a:ext uri="{FF2B5EF4-FFF2-40B4-BE49-F238E27FC236}">
                  <a16:creationId xmlns:a16="http://schemas.microsoft.com/office/drawing/2014/main" id="{BC4AAD9F-47F0-5B4A-63E0-6EEFD497907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15274" y="4044052"/>
              <a:ext cx="914400" cy="729740"/>
            </a:xfrm>
            <a:prstGeom prst="rect">
              <a:avLst/>
            </a:prstGeom>
          </p:spPr>
        </p:pic>
      </p:grpSp>
      <p:grpSp>
        <p:nvGrpSpPr>
          <p:cNvPr id="22" name="Group 21">
            <a:extLst>
              <a:ext uri="{FF2B5EF4-FFF2-40B4-BE49-F238E27FC236}">
                <a16:creationId xmlns:a16="http://schemas.microsoft.com/office/drawing/2014/main" id="{A826DFAC-9CB1-5F65-F267-485DBDA90D12}"/>
              </a:ext>
            </a:extLst>
          </p:cNvPr>
          <p:cNvGrpSpPr>
            <a:grpSpLocks noChangeAspect="1"/>
          </p:cNvGrpSpPr>
          <p:nvPr/>
        </p:nvGrpSpPr>
        <p:grpSpPr>
          <a:xfrm>
            <a:off x="9278470" y="1091181"/>
            <a:ext cx="2743200" cy="2729769"/>
            <a:chOff x="-746197" y="1803919"/>
            <a:chExt cx="5917305" cy="5888328"/>
          </a:xfrm>
        </p:grpSpPr>
        <p:pic>
          <p:nvPicPr>
            <p:cNvPr id="18" name="Picture 17" descr="A person wearing glasses and a suit&#10;&#10;Description automatically generated">
              <a:extLst>
                <a:ext uri="{FF2B5EF4-FFF2-40B4-BE49-F238E27FC236}">
                  <a16:creationId xmlns:a16="http://schemas.microsoft.com/office/drawing/2014/main" id="{73D5D9CF-0EF7-0CA9-34C8-CE80EBD42DA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5535" y="1803919"/>
              <a:ext cx="3115077" cy="3115077"/>
            </a:xfrm>
            <a:prstGeom prst="rect">
              <a:avLst/>
            </a:prstGeom>
          </p:spPr>
        </p:pic>
        <p:sp>
          <p:nvSpPr>
            <p:cNvPr id="19" name="TextBox 18">
              <a:extLst>
                <a:ext uri="{FF2B5EF4-FFF2-40B4-BE49-F238E27FC236}">
                  <a16:creationId xmlns:a16="http://schemas.microsoft.com/office/drawing/2014/main" id="{776056F0-05F6-83E7-F4F8-8156F1F75BC6}"/>
                </a:ext>
              </a:extLst>
            </p:cNvPr>
            <p:cNvSpPr txBox="1">
              <a:spLocks noChangeAspect="1"/>
            </p:cNvSpPr>
            <p:nvPr/>
          </p:nvSpPr>
          <p:spPr>
            <a:xfrm>
              <a:off x="-746197" y="4927713"/>
              <a:ext cx="5917305" cy="2764534"/>
            </a:xfrm>
            <a:prstGeom prst="rect">
              <a:avLst/>
            </a:prstGeom>
            <a:noFill/>
          </p:spPr>
          <p:txBody>
            <a:bodyPr wrap="square" lIns="91440" tIns="45720" rIns="91440" bIns="45720" rtlCol="0" anchor="t">
              <a:spAutoFit/>
            </a:bodyPr>
            <a:lstStyle/>
            <a:p>
              <a:pPr algn="ctr"/>
              <a:r>
                <a:rPr lang="en-US" sz="1600" b="1"/>
                <a:t>Damilola </a:t>
              </a:r>
              <a:r>
                <a:rPr lang="en-US" sz="1600" b="1" err="1"/>
                <a:t>Oduolowu</a:t>
              </a:r>
              <a:br>
                <a:rPr lang="en-US" sz="1600" b="1"/>
              </a:br>
              <a:r>
                <a:rPr lang="en-US" sz="1600" i="1"/>
                <a:t>Journalism</a:t>
              </a:r>
              <a:endParaRPr lang="en-US" sz="1600">
                <a:cs typeface="Arial"/>
              </a:endParaRPr>
            </a:p>
          </p:txBody>
        </p:sp>
        <p:pic>
          <p:nvPicPr>
            <p:cNvPr id="21" name="Picture 20" descr="Logo&#10;&#10;Description automatically generated">
              <a:extLst>
                <a:ext uri="{FF2B5EF4-FFF2-40B4-BE49-F238E27FC236}">
                  <a16:creationId xmlns:a16="http://schemas.microsoft.com/office/drawing/2014/main" id="{87B4DF4B-24DC-5807-F1F9-C9B879EF947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5191" y="3744227"/>
              <a:ext cx="1328637" cy="1472407"/>
            </a:xfrm>
            <a:prstGeom prst="rect">
              <a:avLst/>
            </a:prstGeom>
          </p:spPr>
        </p:pic>
      </p:grpSp>
      <p:grpSp>
        <p:nvGrpSpPr>
          <p:cNvPr id="26" name="Group 25">
            <a:extLst>
              <a:ext uri="{FF2B5EF4-FFF2-40B4-BE49-F238E27FC236}">
                <a16:creationId xmlns:a16="http://schemas.microsoft.com/office/drawing/2014/main" id="{E35418D0-46A4-A556-8B27-0123A0B3B6C1}"/>
              </a:ext>
            </a:extLst>
          </p:cNvPr>
          <p:cNvGrpSpPr>
            <a:grpSpLocks noChangeAspect="1"/>
          </p:cNvGrpSpPr>
          <p:nvPr/>
        </p:nvGrpSpPr>
        <p:grpSpPr>
          <a:xfrm>
            <a:off x="1541930" y="3391615"/>
            <a:ext cx="2743201" cy="2028316"/>
            <a:chOff x="-628868" y="1803919"/>
            <a:chExt cx="5919667" cy="4376987"/>
          </a:xfrm>
        </p:grpSpPr>
        <p:pic>
          <p:nvPicPr>
            <p:cNvPr id="23" name="Picture 22" descr="A person smiling at the camera&#10;&#10;Description automatically generated">
              <a:extLst>
                <a:ext uri="{FF2B5EF4-FFF2-40B4-BE49-F238E27FC236}">
                  <a16:creationId xmlns:a16="http://schemas.microsoft.com/office/drawing/2014/main" id="{9C916904-F16D-DA22-A080-43B9EB84E05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73428" y="1803919"/>
              <a:ext cx="3115077" cy="3115077"/>
            </a:xfrm>
            <a:prstGeom prst="rect">
              <a:avLst/>
            </a:prstGeom>
          </p:spPr>
        </p:pic>
        <p:sp>
          <p:nvSpPr>
            <p:cNvPr id="24" name="TextBox 23">
              <a:extLst>
                <a:ext uri="{FF2B5EF4-FFF2-40B4-BE49-F238E27FC236}">
                  <a16:creationId xmlns:a16="http://schemas.microsoft.com/office/drawing/2014/main" id="{766C9C1D-8C02-99E6-8599-C33D48C7329E}"/>
                </a:ext>
              </a:extLst>
            </p:cNvPr>
            <p:cNvSpPr txBox="1">
              <a:spLocks noChangeAspect="1"/>
            </p:cNvSpPr>
            <p:nvPr/>
          </p:nvSpPr>
          <p:spPr>
            <a:xfrm>
              <a:off x="-628868" y="4918996"/>
              <a:ext cx="5919667" cy="1261910"/>
            </a:xfrm>
            <a:prstGeom prst="rect">
              <a:avLst/>
            </a:prstGeom>
            <a:noFill/>
          </p:spPr>
          <p:txBody>
            <a:bodyPr wrap="square" lIns="91440" tIns="45720" rIns="91440" bIns="45720" rtlCol="0" anchor="t">
              <a:spAutoFit/>
            </a:bodyPr>
            <a:lstStyle/>
            <a:p>
              <a:pPr algn="ctr"/>
              <a:r>
                <a:rPr lang="en-US" sz="1600" b="1"/>
                <a:t>Okunsogie Jessica Osaze</a:t>
              </a:r>
              <a:br>
                <a:rPr lang="en-US" sz="1600" b="1"/>
              </a:br>
              <a:r>
                <a:rPr lang="en-US" sz="1600" i="1"/>
                <a:t>Health Informatics</a:t>
              </a:r>
              <a:endParaRPr lang="en-US" sz="1600">
                <a:cs typeface="Arial"/>
              </a:endParaRPr>
            </a:p>
          </p:txBody>
        </p:sp>
        <p:pic>
          <p:nvPicPr>
            <p:cNvPr id="25" name="Picture 24" descr="Logo&#10;&#10;Description automatically generated">
              <a:extLst>
                <a:ext uri="{FF2B5EF4-FFF2-40B4-BE49-F238E27FC236}">
                  <a16:creationId xmlns:a16="http://schemas.microsoft.com/office/drawing/2014/main" id="{4F1BA589-26C1-1152-B1B1-5B6911D99E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4688" y="3757238"/>
              <a:ext cx="1328637" cy="1472407"/>
            </a:xfrm>
            <a:prstGeom prst="rect">
              <a:avLst/>
            </a:prstGeom>
          </p:spPr>
        </p:pic>
      </p:grpSp>
      <p:grpSp>
        <p:nvGrpSpPr>
          <p:cNvPr id="30" name="Group 29">
            <a:extLst>
              <a:ext uri="{FF2B5EF4-FFF2-40B4-BE49-F238E27FC236}">
                <a16:creationId xmlns:a16="http://schemas.microsoft.com/office/drawing/2014/main" id="{63DF99BA-FC0E-563F-D796-9F15FD2CE874}"/>
              </a:ext>
            </a:extLst>
          </p:cNvPr>
          <p:cNvGrpSpPr>
            <a:grpSpLocks noChangeAspect="1"/>
          </p:cNvGrpSpPr>
          <p:nvPr/>
        </p:nvGrpSpPr>
        <p:grpSpPr>
          <a:xfrm>
            <a:off x="4724400" y="3391615"/>
            <a:ext cx="2743201" cy="2027801"/>
            <a:chOff x="-624747" y="1803919"/>
            <a:chExt cx="5921775" cy="4377435"/>
          </a:xfrm>
        </p:grpSpPr>
        <p:pic>
          <p:nvPicPr>
            <p:cNvPr id="27" name="Picture 26" descr="A person wearing glasses and a suit&#10;&#10;Description automatically generated">
              <a:extLst>
                <a:ext uri="{FF2B5EF4-FFF2-40B4-BE49-F238E27FC236}">
                  <a16:creationId xmlns:a16="http://schemas.microsoft.com/office/drawing/2014/main" id="{A5196AD9-E671-FE9A-CC09-3EC29D2B084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5535" y="1803919"/>
              <a:ext cx="3115077" cy="3115077"/>
            </a:xfrm>
            <a:prstGeom prst="rect">
              <a:avLst/>
            </a:prstGeom>
          </p:spPr>
        </p:pic>
        <p:sp>
          <p:nvSpPr>
            <p:cNvPr id="28" name="TextBox 27">
              <a:extLst>
                <a:ext uri="{FF2B5EF4-FFF2-40B4-BE49-F238E27FC236}">
                  <a16:creationId xmlns:a16="http://schemas.microsoft.com/office/drawing/2014/main" id="{AECC1E6C-E44C-8142-ABBE-3614C06CBC14}"/>
                </a:ext>
              </a:extLst>
            </p:cNvPr>
            <p:cNvSpPr txBox="1">
              <a:spLocks noChangeAspect="1"/>
            </p:cNvSpPr>
            <p:nvPr/>
          </p:nvSpPr>
          <p:spPr>
            <a:xfrm>
              <a:off x="-624747" y="4918994"/>
              <a:ext cx="5921775" cy="1262360"/>
            </a:xfrm>
            <a:prstGeom prst="rect">
              <a:avLst/>
            </a:prstGeom>
            <a:noFill/>
          </p:spPr>
          <p:txBody>
            <a:bodyPr wrap="square" lIns="91440" tIns="45720" rIns="91440" bIns="45720" rtlCol="0" anchor="t">
              <a:spAutoFit/>
            </a:bodyPr>
            <a:lstStyle/>
            <a:p>
              <a:pPr algn="ctr"/>
              <a:r>
                <a:rPr lang="en-US" sz="1600" b="1"/>
                <a:t>Teja </a:t>
              </a:r>
              <a:r>
                <a:rPr lang="en-US" sz="1600" b="1" err="1"/>
                <a:t>Teppala</a:t>
              </a:r>
              <a:br>
                <a:rPr lang="en-US" sz="1600" b="1"/>
              </a:br>
              <a:r>
                <a:rPr lang="en-US" sz="1600" i="1"/>
                <a:t>Physics</a:t>
              </a:r>
              <a:endParaRPr lang="en-US" sz="1600">
                <a:cs typeface="Arial"/>
              </a:endParaRPr>
            </a:p>
          </p:txBody>
        </p:sp>
        <p:pic>
          <p:nvPicPr>
            <p:cNvPr id="29" name="Picture 28" descr="Logo&#10;&#10;Description automatically generated">
              <a:extLst>
                <a:ext uri="{FF2B5EF4-FFF2-40B4-BE49-F238E27FC236}">
                  <a16:creationId xmlns:a16="http://schemas.microsoft.com/office/drawing/2014/main" id="{2213744B-1199-5375-154B-3C0F14ADA7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08227" y="3758806"/>
              <a:ext cx="1328637" cy="1472407"/>
            </a:xfrm>
            <a:prstGeom prst="rect">
              <a:avLst/>
            </a:prstGeom>
          </p:spPr>
        </p:pic>
      </p:grpSp>
      <p:grpSp>
        <p:nvGrpSpPr>
          <p:cNvPr id="34" name="Group 33">
            <a:extLst>
              <a:ext uri="{FF2B5EF4-FFF2-40B4-BE49-F238E27FC236}">
                <a16:creationId xmlns:a16="http://schemas.microsoft.com/office/drawing/2014/main" id="{FA7B0BC3-7B61-80C3-65E4-C9B0B4D439ED}"/>
              </a:ext>
            </a:extLst>
          </p:cNvPr>
          <p:cNvGrpSpPr>
            <a:grpSpLocks noChangeAspect="1"/>
          </p:cNvGrpSpPr>
          <p:nvPr/>
        </p:nvGrpSpPr>
        <p:grpSpPr>
          <a:xfrm>
            <a:off x="7906870" y="3391615"/>
            <a:ext cx="2743200" cy="1960677"/>
            <a:chOff x="6943308" y="1296508"/>
            <a:chExt cx="6219402" cy="4445262"/>
          </a:xfrm>
        </p:grpSpPr>
        <p:pic>
          <p:nvPicPr>
            <p:cNvPr id="31" name="Picture 30" descr="A person with red hair wearing glasses&#10;&#10;Description automatically generated">
              <a:extLst>
                <a:ext uri="{FF2B5EF4-FFF2-40B4-BE49-F238E27FC236}">
                  <a16:creationId xmlns:a16="http://schemas.microsoft.com/office/drawing/2014/main" id="{2E09392F-F58B-4A4F-B5CF-544EDBF9A21B}"/>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495473" y="1296508"/>
              <a:ext cx="3115077" cy="3115077"/>
            </a:xfrm>
            <a:prstGeom prst="rect">
              <a:avLst/>
            </a:prstGeom>
          </p:spPr>
        </p:pic>
        <p:sp>
          <p:nvSpPr>
            <p:cNvPr id="32" name="TextBox 31">
              <a:extLst>
                <a:ext uri="{FF2B5EF4-FFF2-40B4-BE49-F238E27FC236}">
                  <a16:creationId xmlns:a16="http://schemas.microsoft.com/office/drawing/2014/main" id="{969D3F81-C37D-FC21-E835-04C48C132FD5}"/>
                </a:ext>
              </a:extLst>
            </p:cNvPr>
            <p:cNvSpPr txBox="1">
              <a:spLocks noChangeAspect="1"/>
            </p:cNvSpPr>
            <p:nvPr/>
          </p:nvSpPr>
          <p:spPr>
            <a:xfrm>
              <a:off x="6943308" y="4415964"/>
              <a:ext cx="6219402" cy="1325806"/>
            </a:xfrm>
            <a:prstGeom prst="rect">
              <a:avLst/>
            </a:prstGeom>
            <a:noFill/>
          </p:spPr>
          <p:txBody>
            <a:bodyPr wrap="square" lIns="91440" tIns="45720" rIns="91440" bIns="45720" rtlCol="0" anchor="t">
              <a:spAutoFit/>
            </a:bodyPr>
            <a:lstStyle/>
            <a:p>
              <a:pPr algn="ctr"/>
              <a:r>
                <a:rPr lang="en-US" sz="1600" b="1"/>
                <a:t>Angela Truesdale</a:t>
              </a:r>
              <a:br>
                <a:rPr lang="en-US" sz="1600" b="1"/>
              </a:br>
              <a:r>
                <a:rPr lang="en-US" sz="1600" i="1"/>
                <a:t>Accounting</a:t>
              </a:r>
              <a:endParaRPr lang="en-US" sz="1600">
                <a:cs typeface="Arial"/>
              </a:endParaRPr>
            </a:p>
          </p:txBody>
        </p:sp>
        <p:pic>
          <p:nvPicPr>
            <p:cNvPr id="33" name="Picture 32" descr="A red and black logo&#10;&#10;Description automatically generated">
              <a:extLst>
                <a:ext uri="{FF2B5EF4-FFF2-40B4-BE49-F238E27FC236}">
                  <a16:creationId xmlns:a16="http://schemas.microsoft.com/office/drawing/2014/main" id="{56AF0587-25DD-646F-9072-CB01D00C42F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964223" y="3713391"/>
              <a:ext cx="1394733" cy="796018"/>
            </a:xfrm>
            <a:prstGeom prst="rect">
              <a:avLst/>
            </a:prstGeom>
          </p:spPr>
        </p:pic>
      </p:grpSp>
    </p:spTree>
    <p:extLst>
      <p:ext uri="{BB962C8B-B14F-4D97-AF65-F5344CB8AC3E}">
        <p14:creationId xmlns:p14="http://schemas.microsoft.com/office/powerpoint/2010/main" val="139615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93AFB-61E0-74CE-FC67-14FA54B0070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A11073-05CE-3ED7-2311-1218A95BAF98}"/>
              </a:ext>
            </a:extLst>
          </p:cNvPr>
          <p:cNvSpPr>
            <a:spLocks noGrp="1"/>
          </p:cNvSpPr>
          <p:nvPr>
            <p:ph idx="1"/>
          </p:nvPr>
        </p:nvSpPr>
        <p:spPr>
          <a:xfrm>
            <a:off x="838200" y="1532910"/>
            <a:ext cx="10515600" cy="3709651"/>
          </a:xfrm>
        </p:spPr>
        <p:txBody>
          <a:bodyPr vert="horz" lIns="91440" tIns="45720" rIns="91440" bIns="45720" rtlCol="0" anchor="t">
            <a:noAutofit/>
          </a:bodyPr>
          <a:lstStyle/>
          <a:p>
            <a:pPr>
              <a:lnSpc>
                <a:spcPct val="100000"/>
              </a:lnSpc>
              <a:spcBef>
                <a:spcPts val="0"/>
              </a:spcBef>
            </a:pPr>
            <a:r>
              <a:rPr lang="en-US" sz="3400" b="1">
                <a:ea typeface="+mn-lt"/>
                <a:cs typeface="+mn-lt"/>
              </a:rPr>
              <a:t>Board of Curators, President and Chancellors: </a:t>
            </a:r>
            <a:r>
              <a:rPr lang="en-US" sz="3400">
                <a:ea typeface="+mn-lt"/>
                <a:cs typeface="+mn-lt"/>
              </a:rPr>
              <a:t>Discuss how we take the University of Missouri System forward, set the pace to compete in the dynamic and evolving landscape of higher education, and continue to show the value we deliver. </a:t>
            </a:r>
          </a:p>
          <a:p>
            <a:pPr>
              <a:lnSpc>
                <a:spcPct val="100000"/>
              </a:lnSpc>
              <a:spcBef>
                <a:spcPts val="0"/>
              </a:spcBef>
            </a:pPr>
            <a:endParaRPr lang="en-US" sz="2200">
              <a:ea typeface="+mn-lt"/>
              <a:cs typeface="+mn-lt"/>
            </a:endParaRPr>
          </a:p>
          <a:p>
            <a:endParaRPr lang="en-US" sz="2200">
              <a:cs typeface="Arial"/>
            </a:endParaRPr>
          </a:p>
        </p:txBody>
      </p:sp>
      <p:sp>
        <p:nvSpPr>
          <p:cNvPr id="2" name="Title 1">
            <a:extLst>
              <a:ext uri="{FF2B5EF4-FFF2-40B4-BE49-F238E27FC236}">
                <a16:creationId xmlns:a16="http://schemas.microsoft.com/office/drawing/2014/main" id="{A8AB6597-C079-45BE-B607-F4F04B79CA5E}"/>
              </a:ext>
            </a:extLst>
          </p:cNvPr>
          <p:cNvSpPr>
            <a:spLocks noGrp="1"/>
          </p:cNvSpPr>
          <p:nvPr>
            <p:ph type="title"/>
          </p:nvPr>
        </p:nvSpPr>
        <p:spPr>
          <a:xfrm>
            <a:off x="838200" y="365125"/>
            <a:ext cx="10515600" cy="1167785"/>
          </a:xfrm>
        </p:spPr>
        <p:txBody>
          <a:bodyPr>
            <a:normAutofit fontScale="90000"/>
          </a:bodyPr>
          <a:lstStyle/>
          <a:p>
            <a:r>
              <a:rPr lang="en-US" b="1">
                <a:latin typeface="Arial Black"/>
                <a:cs typeface="Arial"/>
              </a:rPr>
              <a:t>Call to Action – Today's Discussion </a:t>
            </a:r>
          </a:p>
        </p:txBody>
      </p:sp>
      <p:sp>
        <p:nvSpPr>
          <p:cNvPr id="4" name="Slide Number Placeholder 3">
            <a:extLst>
              <a:ext uri="{FF2B5EF4-FFF2-40B4-BE49-F238E27FC236}">
                <a16:creationId xmlns:a16="http://schemas.microsoft.com/office/drawing/2014/main" id="{8E9342C5-9DDA-8C9B-4070-420A4B84E3A1}"/>
              </a:ext>
            </a:extLst>
          </p:cNvPr>
          <p:cNvSpPr>
            <a:spLocks noGrp="1"/>
          </p:cNvSpPr>
          <p:nvPr>
            <p:ph type="sldNum" sz="quarter" idx="12"/>
          </p:nvPr>
        </p:nvSpPr>
        <p:spPr/>
        <p:txBody>
          <a:bodyPr/>
          <a:lstStyle/>
          <a:p>
            <a:fld id="{C6C19187-0210-4CC7-AE51-7FFB2AB55339}" type="slidenum">
              <a:rPr lang="en-US" smtClean="0"/>
              <a:t>3</a:t>
            </a:fld>
            <a:endParaRPr lang="en-US"/>
          </a:p>
        </p:txBody>
      </p:sp>
    </p:spTree>
    <p:extLst>
      <p:ext uri="{BB962C8B-B14F-4D97-AF65-F5344CB8AC3E}">
        <p14:creationId xmlns:p14="http://schemas.microsoft.com/office/powerpoint/2010/main" val="2901729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A47F-B8BF-2601-CFC0-5A782482C64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5896E3C-6BBB-A0CF-E327-C94DF4541041}"/>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7E6647-C301-A217-51B8-3D26612F6C4B}"/>
              </a:ext>
            </a:extLst>
          </p:cNvPr>
          <p:cNvSpPr/>
          <p:nvPr/>
        </p:nvSpPr>
        <p:spPr>
          <a:xfrm>
            <a:off x="0" y="0"/>
            <a:ext cx="804424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3CBF880-ABE1-8D25-D792-22A25FCE1F3C}"/>
              </a:ext>
            </a:extLst>
          </p:cNvPr>
          <p:cNvSpPr>
            <a:spLocks noGrp="1"/>
          </p:cNvSpPr>
          <p:nvPr>
            <p:ph type="sldNum" sz="quarter" idx="12"/>
          </p:nvPr>
        </p:nvSpPr>
        <p:spPr/>
        <p:txBody>
          <a:bodyPr/>
          <a:lstStyle/>
          <a:p>
            <a:fld id="{C6C19187-0210-4CC7-AE51-7FFB2AB55339}" type="slidenum">
              <a:rPr lang="en-US" smtClean="0"/>
              <a:t>4</a:t>
            </a:fld>
            <a:endParaRPr lang="en-US"/>
          </a:p>
        </p:txBody>
      </p:sp>
      <p:pic>
        <p:nvPicPr>
          <p:cNvPr id="8" name="Picture 7">
            <a:extLst>
              <a:ext uri="{FF2B5EF4-FFF2-40B4-BE49-F238E27FC236}">
                <a16:creationId xmlns:a16="http://schemas.microsoft.com/office/drawing/2014/main" id="{CBB1029F-FCBD-5014-B8C9-F330A6E5265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23919" y="3877466"/>
            <a:ext cx="4710081" cy="1161812"/>
          </a:xfrm>
          <a:prstGeom prst="rect">
            <a:avLst/>
          </a:prstGeom>
        </p:spPr>
      </p:pic>
      <p:sp>
        <p:nvSpPr>
          <p:cNvPr id="6" name="Title 1">
            <a:extLst>
              <a:ext uri="{FF2B5EF4-FFF2-40B4-BE49-F238E27FC236}">
                <a16:creationId xmlns:a16="http://schemas.microsoft.com/office/drawing/2014/main" id="{A7CDE4FB-D055-BEAE-85E7-AD51780B6BE7}"/>
              </a:ext>
            </a:extLst>
          </p:cNvPr>
          <p:cNvSpPr txBox="1">
            <a:spLocks/>
          </p:cNvSpPr>
          <p:nvPr/>
        </p:nvSpPr>
        <p:spPr>
          <a:xfrm>
            <a:off x="724169" y="1357744"/>
            <a:ext cx="5572722" cy="1483713"/>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l"/>
            <a:r>
              <a:rPr lang="en-US" sz="6000" b="1">
                <a:cs typeface="Arial"/>
              </a:rPr>
              <a:t>We are Missouri, Missouri is us.</a:t>
            </a:r>
            <a:endParaRPr lang="en-US" sz="6000"/>
          </a:p>
        </p:txBody>
      </p:sp>
      <p:pic>
        <p:nvPicPr>
          <p:cNvPr id="7" name="Picture 6" descr="A map of missouri with many colorful balls&#10;&#10;Description automatically generated">
            <a:extLst>
              <a:ext uri="{FF2B5EF4-FFF2-40B4-BE49-F238E27FC236}">
                <a16:creationId xmlns:a16="http://schemas.microsoft.com/office/drawing/2014/main" id="{F09AFBB8-7F63-DB5D-4AAC-B5C3F665F7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9020" y="277538"/>
            <a:ext cx="6037176" cy="601498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8118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94BDC-70C8-7BB1-A32B-B48D445DF522}"/>
              </a:ext>
            </a:extLst>
          </p:cNvPr>
          <p:cNvSpPr>
            <a:spLocks noGrp="1"/>
          </p:cNvSpPr>
          <p:nvPr>
            <p:ph type="title"/>
          </p:nvPr>
        </p:nvSpPr>
        <p:spPr>
          <a:xfrm>
            <a:off x="0" y="365760"/>
            <a:ext cx="12192000" cy="1325563"/>
          </a:xfrm>
        </p:spPr>
        <p:txBody>
          <a:bodyPr>
            <a:normAutofit/>
          </a:bodyPr>
          <a:lstStyle/>
          <a:p>
            <a:r>
              <a:rPr lang="en-US" sz="4200" b="1">
                <a:latin typeface="Arial Black"/>
                <a:cs typeface="Arial"/>
              </a:rPr>
              <a:t>Area Involvement – Southwest Region</a:t>
            </a:r>
            <a:endParaRPr lang="en-US" sz="4200" b="1">
              <a:latin typeface="+mn-lt"/>
            </a:endParaRPr>
          </a:p>
        </p:txBody>
      </p:sp>
      <p:sp>
        <p:nvSpPr>
          <p:cNvPr id="4" name="Slide Number Placeholder 3">
            <a:extLst>
              <a:ext uri="{FF2B5EF4-FFF2-40B4-BE49-F238E27FC236}">
                <a16:creationId xmlns:a16="http://schemas.microsoft.com/office/drawing/2014/main" id="{7794C651-3645-46F4-7A6B-AC59AB4C7C0F}"/>
              </a:ext>
            </a:extLst>
          </p:cNvPr>
          <p:cNvSpPr>
            <a:spLocks noGrp="1"/>
          </p:cNvSpPr>
          <p:nvPr>
            <p:ph type="sldNum" sz="quarter" idx="12"/>
          </p:nvPr>
        </p:nvSpPr>
        <p:spPr/>
        <p:txBody>
          <a:bodyPr/>
          <a:lstStyle/>
          <a:p>
            <a:fld id="{C6C19187-0210-4CC7-AE51-7FFB2AB55339}" type="slidenum">
              <a:rPr lang="en-US" smtClean="0"/>
              <a:t>5</a:t>
            </a:fld>
            <a:endParaRPr lang="en-US"/>
          </a:p>
        </p:txBody>
      </p:sp>
      <p:grpSp>
        <p:nvGrpSpPr>
          <p:cNvPr id="5" name="Group 4">
            <a:extLst>
              <a:ext uri="{FF2B5EF4-FFF2-40B4-BE49-F238E27FC236}">
                <a16:creationId xmlns:a16="http://schemas.microsoft.com/office/drawing/2014/main" id="{9DF90F56-C9F0-05E3-61C4-96EB7E7858B3}"/>
              </a:ext>
            </a:extLst>
          </p:cNvPr>
          <p:cNvGrpSpPr/>
          <p:nvPr/>
        </p:nvGrpSpPr>
        <p:grpSpPr>
          <a:xfrm>
            <a:off x="8692071" y="3758051"/>
            <a:ext cx="3126326" cy="1419999"/>
            <a:chOff x="8692071" y="3758051"/>
            <a:chExt cx="3126326" cy="1419999"/>
          </a:xfrm>
        </p:grpSpPr>
        <p:sp>
          <p:nvSpPr>
            <p:cNvPr id="6" name="TextBox 5">
              <a:extLst>
                <a:ext uri="{FF2B5EF4-FFF2-40B4-BE49-F238E27FC236}">
                  <a16:creationId xmlns:a16="http://schemas.microsoft.com/office/drawing/2014/main" id="{AECDFF46-735D-5774-23C2-75B356994A24}"/>
                </a:ext>
              </a:extLst>
            </p:cNvPr>
            <p:cNvSpPr txBox="1"/>
            <p:nvPr/>
          </p:nvSpPr>
          <p:spPr>
            <a:xfrm>
              <a:off x="9989597" y="3823833"/>
              <a:ext cx="1828800" cy="1354217"/>
            </a:xfrm>
            <a:prstGeom prst="rect">
              <a:avLst/>
            </a:prstGeom>
            <a:noFill/>
          </p:spPr>
          <p:txBody>
            <a:bodyPr wrap="square" rtlCol="0">
              <a:spAutoFit/>
            </a:bodyPr>
            <a:lstStyle/>
            <a:p>
              <a:r>
                <a:rPr lang="en-US" sz="2800" b="1">
                  <a:latin typeface="+mj-lt"/>
                </a:rPr>
                <a:t>133,000+</a:t>
              </a:r>
            </a:p>
            <a:p>
              <a:r>
                <a:rPr lang="en-US"/>
                <a:t>MU Extension Educational Contacts</a:t>
              </a:r>
            </a:p>
          </p:txBody>
        </p:sp>
        <p:pic>
          <p:nvPicPr>
            <p:cNvPr id="8" name="Picture 8" descr="No photo description available.">
              <a:extLst>
                <a:ext uri="{FF2B5EF4-FFF2-40B4-BE49-F238E27FC236}">
                  <a16:creationId xmlns:a16="http://schemas.microsoft.com/office/drawing/2014/main" id="{1BE2B8AF-9E2B-07B1-9AA7-43D00424327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92071" y="3758051"/>
              <a:ext cx="1143000" cy="1143000"/>
            </a:xfrm>
            <a:prstGeom prst="ellipse">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5F4AA234-A6CA-CA4A-1A0A-F3FA6AE84B05}"/>
              </a:ext>
            </a:extLst>
          </p:cNvPr>
          <p:cNvGrpSpPr/>
          <p:nvPr/>
        </p:nvGrpSpPr>
        <p:grpSpPr>
          <a:xfrm>
            <a:off x="8690523" y="1956019"/>
            <a:ext cx="3127874" cy="1143000"/>
            <a:chOff x="8690523" y="1956019"/>
            <a:chExt cx="3127874" cy="1143000"/>
          </a:xfrm>
        </p:grpSpPr>
        <p:sp>
          <p:nvSpPr>
            <p:cNvPr id="11" name="TextBox 10">
              <a:extLst>
                <a:ext uri="{FF2B5EF4-FFF2-40B4-BE49-F238E27FC236}">
                  <a16:creationId xmlns:a16="http://schemas.microsoft.com/office/drawing/2014/main" id="{E14DDE62-921C-4E4F-8770-A52A72CC0574}"/>
                </a:ext>
              </a:extLst>
            </p:cNvPr>
            <p:cNvSpPr txBox="1"/>
            <p:nvPr/>
          </p:nvSpPr>
          <p:spPr>
            <a:xfrm>
              <a:off x="9989597" y="2128341"/>
              <a:ext cx="1828800" cy="800219"/>
            </a:xfrm>
            <a:prstGeom prst="rect">
              <a:avLst/>
            </a:prstGeom>
            <a:noFill/>
          </p:spPr>
          <p:txBody>
            <a:bodyPr wrap="square" rtlCol="0">
              <a:spAutoFit/>
            </a:bodyPr>
            <a:lstStyle/>
            <a:p>
              <a:r>
                <a:rPr lang="en-US" sz="2800" b="1">
                  <a:latin typeface="+mj-lt"/>
                </a:rPr>
                <a:t>10,000+</a:t>
              </a:r>
            </a:p>
            <a:p>
              <a:r>
                <a:rPr lang="en-US"/>
                <a:t>Alumni</a:t>
              </a:r>
            </a:p>
          </p:txBody>
        </p:sp>
        <p:pic>
          <p:nvPicPr>
            <p:cNvPr id="13" name="Picture 12" descr="A yellow graduation cap in a blue circle&#10;&#10;Description automatically generated">
              <a:extLst>
                <a:ext uri="{FF2B5EF4-FFF2-40B4-BE49-F238E27FC236}">
                  <a16:creationId xmlns:a16="http://schemas.microsoft.com/office/drawing/2014/main" id="{06081F08-38E0-C6E6-1D88-FEA37575BC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0523" y="1956019"/>
              <a:ext cx="1143000" cy="1143000"/>
            </a:xfrm>
            <a:prstGeom prst="rect">
              <a:avLst/>
            </a:prstGeom>
            <a:effectLst>
              <a:reflection blurRad="6350" stA="52000" endA="300" endPos="35000" dir="5400000" sy="-100000" algn="bl" rotWithShape="0"/>
            </a:effectLst>
          </p:spPr>
        </p:pic>
      </p:grpSp>
      <p:grpSp>
        <p:nvGrpSpPr>
          <p:cNvPr id="14" name="Group 13">
            <a:extLst>
              <a:ext uri="{FF2B5EF4-FFF2-40B4-BE49-F238E27FC236}">
                <a16:creationId xmlns:a16="http://schemas.microsoft.com/office/drawing/2014/main" id="{3D106133-1C2A-EB1E-E047-DF0FD0E772D0}"/>
              </a:ext>
            </a:extLst>
          </p:cNvPr>
          <p:cNvGrpSpPr/>
          <p:nvPr/>
        </p:nvGrpSpPr>
        <p:grpSpPr>
          <a:xfrm>
            <a:off x="4953000" y="3758051"/>
            <a:ext cx="3153000" cy="1143000"/>
            <a:chOff x="4953000" y="3758051"/>
            <a:chExt cx="3153000" cy="1143000"/>
          </a:xfrm>
        </p:grpSpPr>
        <p:sp>
          <p:nvSpPr>
            <p:cNvPr id="15" name="TextBox 14">
              <a:extLst>
                <a:ext uri="{FF2B5EF4-FFF2-40B4-BE49-F238E27FC236}">
                  <a16:creationId xmlns:a16="http://schemas.microsoft.com/office/drawing/2014/main" id="{319B732E-4612-97A8-D948-DEAA5BFA442A}"/>
                </a:ext>
              </a:extLst>
            </p:cNvPr>
            <p:cNvSpPr txBox="1"/>
            <p:nvPr/>
          </p:nvSpPr>
          <p:spPr>
            <a:xfrm>
              <a:off x="6277200" y="3823833"/>
              <a:ext cx="1828800" cy="1077218"/>
            </a:xfrm>
            <a:prstGeom prst="rect">
              <a:avLst/>
            </a:prstGeom>
            <a:noFill/>
          </p:spPr>
          <p:txBody>
            <a:bodyPr wrap="square" rtlCol="0">
              <a:spAutoFit/>
            </a:bodyPr>
            <a:lstStyle/>
            <a:p>
              <a:r>
                <a:rPr lang="en-US" sz="2800" b="1">
                  <a:latin typeface="+mj-lt"/>
                </a:rPr>
                <a:t>3,000+</a:t>
              </a:r>
            </a:p>
            <a:p>
              <a:r>
                <a:rPr lang="en-US"/>
                <a:t>Patients Treated</a:t>
              </a:r>
            </a:p>
          </p:txBody>
        </p:sp>
        <p:pic>
          <p:nvPicPr>
            <p:cNvPr id="21" name="Picture 20" descr="A yellow cross in a blue circle&#10;&#10;Description automatically generated">
              <a:extLst>
                <a:ext uri="{FF2B5EF4-FFF2-40B4-BE49-F238E27FC236}">
                  <a16:creationId xmlns:a16="http://schemas.microsoft.com/office/drawing/2014/main" id="{DF4C09C5-1995-BB3E-0708-81BCA79407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3000" y="3758051"/>
              <a:ext cx="1143000" cy="1143000"/>
            </a:xfrm>
            <a:prstGeom prst="rect">
              <a:avLst/>
            </a:prstGeom>
            <a:effectLst>
              <a:reflection blurRad="6350" stA="52000" endA="300" endPos="35000" dir="5400000" sy="-100000" algn="bl" rotWithShape="0"/>
            </a:effectLst>
          </p:spPr>
        </p:pic>
      </p:grpSp>
      <p:grpSp>
        <p:nvGrpSpPr>
          <p:cNvPr id="22" name="Group 21">
            <a:extLst>
              <a:ext uri="{FF2B5EF4-FFF2-40B4-BE49-F238E27FC236}">
                <a16:creationId xmlns:a16="http://schemas.microsoft.com/office/drawing/2014/main" id="{31EB901C-6A0F-4364-45A8-41A02A44AA70}"/>
              </a:ext>
            </a:extLst>
          </p:cNvPr>
          <p:cNvGrpSpPr/>
          <p:nvPr/>
        </p:nvGrpSpPr>
        <p:grpSpPr>
          <a:xfrm>
            <a:off x="4953000" y="1956019"/>
            <a:ext cx="3153000" cy="1143000"/>
            <a:chOff x="4953000" y="1956019"/>
            <a:chExt cx="3153000" cy="1143000"/>
          </a:xfrm>
        </p:grpSpPr>
        <p:sp>
          <p:nvSpPr>
            <p:cNvPr id="23" name="TextBox 22">
              <a:extLst>
                <a:ext uri="{FF2B5EF4-FFF2-40B4-BE49-F238E27FC236}">
                  <a16:creationId xmlns:a16="http://schemas.microsoft.com/office/drawing/2014/main" id="{FE9DDEC6-CFF6-1C6F-4EF5-DA84D7E9882C}"/>
                </a:ext>
              </a:extLst>
            </p:cNvPr>
            <p:cNvSpPr txBox="1"/>
            <p:nvPr/>
          </p:nvSpPr>
          <p:spPr>
            <a:xfrm>
              <a:off x="6277200" y="2128341"/>
              <a:ext cx="1828800" cy="800219"/>
            </a:xfrm>
            <a:prstGeom prst="rect">
              <a:avLst/>
            </a:prstGeom>
            <a:noFill/>
          </p:spPr>
          <p:txBody>
            <a:bodyPr wrap="square" rtlCol="0">
              <a:spAutoFit/>
            </a:bodyPr>
            <a:lstStyle/>
            <a:p>
              <a:r>
                <a:rPr lang="en-US" sz="2800" b="1">
                  <a:latin typeface="+mj-lt"/>
                </a:rPr>
                <a:t>2,000+</a:t>
              </a:r>
            </a:p>
            <a:p>
              <a:r>
                <a:rPr lang="en-US"/>
                <a:t>Students</a:t>
              </a:r>
            </a:p>
          </p:txBody>
        </p:sp>
        <p:pic>
          <p:nvPicPr>
            <p:cNvPr id="24" name="Picture 23" descr="A yellow and blue sign with a person walking towards a building&#10;&#10;Description automatically generated">
              <a:extLst>
                <a:ext uri="{FF2B5EF4-FFF2-40B4-BE49-F238E27FC236}">
                  <a16:creationId xmlns:a16="http://schemas.microsoft.com/office/drawing/2014/main" id="{23B23492-6AEC-3453-672B-321DE6AB462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53000" y="1956019"/>
              <a:ext cx="1143000" cy="1143000"/>
            </a:xfrm>
            <a:prstGeom prst="rect">
              <a:avLst/>
            </a:prstGeom>
            <a:effectLst>
              <a:reflection blurRad="6350" stA="52000" endA="300" endPos="35000" dir="5400000" sy="-100000" algn="bl" rotWithShape="0"/>
            </a:effectLst>
          </p:spPr>
        </p:pic>
      </p:grpSp>
      <p:grpSp>
        <p:nvGrpSpPr>
          <p:cNvPr id="26" name="Group 25">
            <a:extLst>
              <a:ext uri="{FF2B5EF4-FFF2-40B4-BE49-F238E27FC236}">
                <a16:creationId xmlns:a16="http://schemas.microsoft.com/office/drawing/2014/main" id="{5D1158C5-71E5-F5BD-6976-57DA61815ED5}"/>
              </a:ext>
            </a:extLst>
          </p:cNvPr>
          <p:cNvGrpSpPr/>
          <p:nvPr/>
        </p:nvGrpSpPr>
        <p:grpSpPr>
          <a:xfrm>
            <a:off x="170698" y="1691323"/>
            <a:ext cx="4060991" cy="3579670"/>
            <a:chOff x="170698" y="1691323"/>
            <a:chExt cx="4060991" cy="3579670"/>
          </a:xfrm>
        </p:grpSpPr>
        <p:pic>
          <p:nvPicPr>
            <p:cNvPr id="27" name="Picture 26">
              <a:extLst>
                <a:ext uri="{FF2B5EF4-FFF2-40B4-BE49-F238E27FC236}">
                  <a16:creationId xmlns:a16="http://schemas.microsoft.com/office/drawing/2014/main" id="{D59701F8-DB43-0A9C-AF71-2A60B7849EB1}"/>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170698" y="1691323"/>
              <a:ext cx="4060991" cy="3579670"/>
            </a:xfrm>
            <a:prstGeom prst="rect">
              <a:avLst/>
            </a:prstGeom>
            <a:noFill/>
          </p:spPr>
        </p:pic>
        <p:pic>
          <p:nvPicPr>
            <p:cNvPr id="28" name="Picture 27">
              <a:extLst>
                <a:ext uri="{FF2B5EF4-FFF2-40B4-BE49-F238E27FC236}">
                  <a16:creationId xmlns:a16="http://schemas.microsoft.com/office/drawing/2014/main" id="{3F74356B-E218-233D-E602-D6709B9D8AD7}"/>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49613" y="4109225"/>
              <a:ext cx="1290529" cy="791736"/>
            </a:xfrm>
            <a:prstGeom prst="rect">
              <a:avLst/>
            </a:prstGeom>
            <a:effectLst>
              <a:outerShdw blurRad="76200" dir="8100000" sy="-23000" kx="800400" algn="br" rotWithShape="0">
                <a:prstClr val="black">
                  <a:alpha val="20000"/>
                </a:prstClr>
              </a:outerShdw>
            </a:effectLst>
          </p:spPr>
        </p:pic>
      </p:grpSp>
    </p:spTree>
    <p:extLst>
      <p:ext uri="{BB962C8B-B14F-4D97-AF65-F5344CB8AC3E}">
        <p14:creationId xmlns:p14="http://schemas.microsoft.com/office/powerpoint/2010/main" val="1884845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94BDC-70C8-7BB1-A32B-B48D445DF522}"/>
              </a:ext>
            </a:extLst>
          </p:cNvPr>
          <p:cNvSpPr>
            <a:spLocks noGrp="1"/>
          </p:cNvSpPr>
          <p:nvPr>
            <p:ph type="title"/>
          </p:nvPr>
        </p:nvSpPr>
        <p:spPr>
          <a:xfrm>
            <a:off x="0" y="365760"/>
            <a:ext cx="12192000" cy="1325563"/>
          </a:xfrm>
        </p:spPr>
        <p:txBody>
          <a:bodyPr>
            <a:normAutofit/>
          </a:bodyPr>
          <a:lstStyle/>
          <a:p>
            <a:r>
              <a:rPr lang="en-US" sz="4200" b="1">
                <a:latin typeface="Arial Black"/>
                <a:cs typeface="Arial"/>
              </a:rPr>
              <a:t>Area Involvement – Southwest Region</a:t>
            </a:r>
            <a:endParaRPr lang="en-US" sz="4200" b="1">
              <a:latin typeface="+mn-lt"/>
            </a:endParaRPr>
          </a:p>
        </p:txBody>
      </p:sp>
      <p:sp>
        <p:nvSpPr>
          <p:cNvPr id="4" name="Slide Number Placeholder 3">
            <a:extLst>
              <a:ext uri="{FF2B5EF4-FFF2-40B4-BE49-F238E27FC236}">
                <a16:creationId xmlns:a16="http://schemas.microsoft.com/office/drawing/2014/main" id="{7794C651-3645-46F4-7A6B-AC59AB4C7C0F}"/>
              </a:ext>
            </a:extLst>
          </p:cNvPr>
          <p:cNvSpPr>
            <a:spLocks noGrp="1"/>
          </p:cNvSpPr>
          <p:nvPr>
            <p:ph type="sldNum" sz="quarter" idx="12"/>
          </p:nvPr>
        </p:nvSpPr>
        <p:spPr/>
        <p:txBody>
          <a:bodyPr/>
          <a:lstStyle/>
          <a:p>
            <a:fld id="{C6C19187-0210-4CC7-AE51-7FFB2AB55339}" type="slidenum">
              <a:rPr lang="en-US" smtClean="0"/>
              <a:t>6</a:t>
            </a:fld>
            <a:endParaRPr lang="en-US"/>
          </a:p>
        </p:txBody>
      </p:sp>
      <p:grpSp>
        <p:nvGrpSpPr>
          <p:cNvPr id="59" name="MU">
            <a:extLst>
              <a:ext uri="{FF2B5EF4-FFF2-40B4-BE49-F238E27FC236}">
                <a16:creationId xmlns:a16="http://schemas.microsoft.com/office/drawing/2014/main" id="{D888F525-36A0-502E-E3D7-CDB4DE6FAE5A}"/>
              </a:ext>
            </a:extLst>
          </p:cNvPr>
          <p:cNvGrpSpPr/>
          <p:nvPr/>
        </p:nvGrpSpPr>
        <p:grpSpPr>
          <a:xfrm>
            <a:off x="4409680" y="1627632"/>
            <a:ext cx="7903779" cy="3967710"/>
            <a:chOff x="4420263" y="1627632"/>
            <a:chExt cx="7903779" cy="3967710"/>
          </a:xfrm>
        </p:grpSpPr>
        <p:sp>
          <p:nvSpPr>
            <p:cNvPr id="14" name="Rectangle 13">
              <a:extLst>
                <a:ext uri="{FF2B5EF4-FFF2-40B4-BE49-F238E27FC236}">
                  <a16:creationId xmlns:a16="http://schemas.microsoft.com/office/drawing/2014/main" id="{4B97D38C-61F8-EED7-406F-0707E8353F42}"/>
                </a:ext>
              </a:extLst>
            </p:cNvPr>
            <p:cNvSpPr>
              <a:spLocks/>
            </p:cNvSpPr>
            <p:nvPr/>
          </p:nvSpPr>
          <p:spPr>
            <a:xfrm>
              <a:off x="4420263" y="1627632"/>
              <a:ext cx="7903779" cy="3967710"/>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6" name="Picture 5" descr="A sign on a building&#10;&#10;Description automatically generated">
              <a:extLst>
                <a:ext uri="{FF2B5EF4-FFF2-40B4-BE49-F238E27FC236}">
                  <a16:creationId xmlns:a16="http://schemas.microsoft.com/office/drawing/2014/main" id="{51A1727F-5AD7-EFA3-41B4-A20E14AE9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49" y="1862608"/>
              <a:ext cx="4730625" cy="2652136"/>
            </a:xfrm>
            <a:prstGeom prst="rect">
              <a:avLst/>
            </a:prstGeom>
            <a:effectLst>
              <a:reflection blurRad="6350" stA="15000" endPos="35000" dir="5400000" sy="-100000" algn="bl" rotWithShape="0"/>
            </a:effectLst>
          </p:spPr>
        </p:pic>
        <p:sp>
          <p:nvSpPr>
            <p:cNvPr id="16" name="TextBox 15">
              <a:extLst>
                <a:ext uri="{FF2B5EF4-FFF2-40B4-BE49-F238E27FC236}">
                  <a16:creationId xmlns:a16="http://schemas.microsoft.com/office/drawing/2014/main" id="{2BC9C967-EA6F-73C6-A97E-33354A6195BD}"/>
                </a:ext>
              </a:extLst>
            </p:cNvPr>
            <p:cNvSpPr txBox="1">
              <a:spLocks/>
            </p:cNvSpPr>
            <p:nvPr/>
          </p:nvSpPr>
          <p:spPr>
            <a:xfrm>
              <a:off x="4420263" y="4544568"/>
              <a:ext cx="7777396" cy="861774"/>
            </a:xfrm>
            <a:prstGeom prst="rect">
              <a:avLst/>
            </a:prstGeom>
            <a:noFill/>
          </p:spPr>
          <p:txBody>
            <a:bodyPr wrap="square" rtlCol="0">
              <a:spAutoFit/>
            </a:bodyPr>
            <a:lstStyle>
              <a:defPPr>
                <a:defRPr lang="en-US"/>
              </a:defPPr>
              <a:lvl1pPr>
                <a:defRPr b="1">
                  <a:effectLst/>
                  <a:latin typeface="Aptos" panose="020B0004020202020204" pitchFamily="34" charset="0"/>
                  <a:ea typeface="MS Mincho" panose="02020609040205080304" pitchFamily="49" charset="-128"/>
                  <a:cs typeface="Arial" panose="020B0604020202020204" pitchFamily="34" charset="0"/>
                </a:defRPr>
              </a:lvl1pPr>
            </a:lstStyle>
            <a:p>
              <a:pPr algn="ctr"/>
              <a:r>
                <a:rPr lang="en-US">
                  <a:latin typeface="Arial" panose="020B0604020202020204" pitchFamily="34" charset="0"/>
                </a:rPr>
                <a:t>MU School of Medicine – Springfield Clinical Campus</a:t>
              </a:r>
            </a:p>
            <a:p>
              <a:pPr algn="ctr"/>
              <a:r>
                <a:rPr lang="en-US" sz="1600" b="0">
                  <a:latin typeface="Arial" panose="020B0604020202020204" pitchFamily="34" charset="0"/>
                </a:rPr>
                <a:t>Since 2016, this clinical campus has held over 350 </a:t>
              </a:r>
              <a:br>
                <a:rPr lang="en-US" sz="1600" b="0">
                  <a:latin typeface="Arial" panose="020B0604020202020204" pitchFamily="34" charset="0"/>
                </a:rPr>
              </a:br>
              <a:r>
                <a:rPr lang="en-US" sz="1600" b="0">
                  <a:latin typeface="Arial" panose="020B0604020202020204" pitchFamily="34" charset="0"/>
                </a:rPr>
                <a:t>physicians serving as MU faculty members.</a:t>
              </a:r>
            </a:p>
          </p:txBody>
        </p:sp>
      </p:grpSp>
      <p:grpSp>
        <p:nvGrpSpPr>
          <p:cNvPr id="60" name="UMKC">
            <a:extLst>
              <a:ext uri="{FF2B5EF4-FFF2-40B4-BE49-F238E27FC236}">
                <a16:creationId xmlns:a16="http://schemas.microsoft.com/office/drawing/2014/main" id="{13712764-9E65-AC86-BC98-2D3A973F861B}"/>
              </a:ext>
            </a:extLst>
          </p:cNvPr>
          <p:cNvGrpSpPr/>
          <p:nvPr/>
        </p:nvGrpSpPr>
        <p:grpSpPr>
          <a:xfrm>
            <a:off x="4587916" y="1627632"/>
            <a:ext cx="7905007" cy="3967710"/>
            <a:chOff x="4587916" y="1627632"/>
            <a:chExt cx="7905007" cy="3967710"/>
          </a:xfrm>
        </p:grpSpPr>
        <p:sp>
          <p:nvSpPr>
            <p:cNvPr id="24" name="Rectangle 23">
              <a:extLst>
                <a:ext uri="{FF2B5EF4-FFF2-40B4-BE49-F238E27FC236}">
                  <a16:creationId xmlns:a16="http://schemas.microsoft.com/office/drawing/2014/main" id="{9F26A818-ACC5-2D66-3C09-E48E3549FCBD}"/>
                </a:ext>
              </a:extLst>
            </p:cNvPr>
            <p:cNvSpPr>
              <a:spLocks/>
            </p:cNvSpPr>
            <p:nvPr/>
          </p:nvSpPr>
          <p:spPr>
            <a:xfrm>
              <a:off x="4589144" y="1627632"/>
              <a:ext cx="7903779" cy="396771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27" name="Picture 26" descr="A building with a large glass window&#10;&#10;Description automatically generated with medium confidence">
              <a:extLst>
                <a:ext uri="{FF2B5EF4-FFF2-40B4-BE49-F238E27FC236}">
                  <a16:creationId xmlns:a16="http://schemas.microsoft.com/office/drawing/2014/main" id="{2DF3DB3F-07E7-0673-5023-E9F38CEFE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6233" y="1865376"/>
              <a:ext cx="4727448" cy="2656375"/>
            </a:xfrm>
            <a:prstGeom prst="rect">
              <a:avLst/>
            </a:prstGeom>
            <a:effectLst>
              <a:reflection blurRad="6350" stA="15000" endPos="35000" dir="5400000" sy="-100000" algn="bl" rotWithShape="0"/>
            </a:effectLst>
          </p:spPr>
        </p:pic>
        <p:sp>
          <p:nvSpPr>
            <p:cNvPr id="43" name="TextBox 42">
              <a:extLst>
                <a:ext uri="{FF2B5EF4-FFF2-40B4-BE49-F238E27FC236}">
                  <a16:creationId xmlns:a16="http://schemas.microsoft.com/office/drawing/2014/main" id="{5AA30B84-18D6-871A-36BD-559C75B4D705}"/>
                </a:ext>
              </a:extLst>
            </p:cNvPr>
            <p:cNvSpPr txBox="1">
              <a:spLocks/>
            </p:cNvSpPr>
            <p:nvPr/>
          </p:nvSpPr>
          <p:spPr>
            <a:xfrm>
              <a:off x="4587916" y="4544568"/>
              <a:ext cx="7604083" cy="615553"/>
            </a:xfrm>
            <a:prstGeom prst="rect">
              <a:avLst/>
            </a:prstGeom>
            <a:noFill/>
          </p:spPr>
          <p:txBody>
            <a:bodyPr wrap="square" lIns="91440" tIns="45720" rIns="91440" bIns="45720" rtlCol="0" anchor="t">
              <a:spAutoFit/>
            </a:bodyPr>
            <a:lstStyle>
              <a:defPPr>
                <a:defRPr lang="en-US"/>
              </a:defPPr>
              <a:lvl1pPr>
                <a:defRPr b="1">
                  <a:effectLst/>
                  <a:latin typeface="Aptos" panose="020B0004020202020204" pitchFamily="34" charset="0"/>
                  <a:ea typeface="MS Mincho" panose="02020609040205080304" pitchFamily="49" charset="-128"/>
                  <a:cs typeface="Arial" panose="020B0604020202020204" pitchFamily="34" charset="0"/>
                </a:defRPr>
              </a:lvl1pPr>
            </a:lstStyle>
            <a:p>
              <a:pPr algn="ctr"/>
              <a:r>
                <a:rPr lang="en-US">
                  <a:latin typeface="Arial"/>
                  <a:ea typeface="MS Mincho"/>
                  <a:cs typeface="Arial"/>
                </a:rPr>
                <a:t>UMKC – School of Pharmacy Satellite Campus</a:t>
              </a:r>
            </a:p>
            <a:p>
              <a:pPr algn="ctr"/>
              <a:r>
                <a:rPr lang="en-US" sz="1600" b="0">
                  <a:latin typeface="Arial"/>
                  <a:ea typeface="MS Mincho"/>
                  <a:cs typeface="Arial"/>
                </a:rPr>
                <a:t>Classes are held in Brick City, a Missouri State University space.</a:t>
              </a:r>
            </a:p>
          </p:txBody>
        </p:sp>
      </p:grpSp>
      <p:grpSp>
        <p:nvGrpSpPr>
          <p:cNvPr id="55" name="UMSL">
            <a:extLst>
              <a:ext uri="{FF2B5EF4-FFF2-40B4-BE49-F238E27FC236}">
                <a16:creationId xmlns:a16="http://schemas.microsoft.com/office/drawing/2014/main" id="{C7E4EDCA-1B4A-F235-6861-8DCE9AC03974}"/>
              </a:ext>
            </a:extLst>
          </p:cNvPr>
          <p:cNvGrpSpPr>
            <a:grpSpLocks/>
          </p:cNvGrpSpPr>
          <p:nvPr/>
        </p:nvGrpSpPr>
        <p:grpSpPr>
          <a:xfrm>
            <a:off x="4752365" y="1627632"/>
            <a:ext cx="7909439" cy="3967710"/>
            <a:chOff x="12675837" y="1621490"/>
            <a:chExt cx="7909439" cy="3967710"/>
          </a:xfrm>
        </p:grpSpPr>
        <p:sp>
          <p:nvSpPr>
            <p:cNvPr id="46" name="Rectangle 45">
              <a:extLst>
                <a:ext uri="{FF2B5EF4-FFF2-40B4-BE49-F238E27FC236}">
                  <a16:creationId xmlns:a16="http://schemas.microsoft.com/office/drawing/2014/main" id="{98781DC3-4A27-D427-3228-51D5D1307989}"/>
                </a:ext>
              </a:extLst>
            </p:cNvPr>
            <p:cNvSpPr>
              <a:spLocks/>
            </p:cNvSpPr>
            <p:nvPr/>
          </p:nvSpPr>
          <p:spPr>
            <a:xfrm>
              <a:off x="12681497" y="1621490"/>
              <a:ext cx="7903779" cy="3967710"/>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47" name="Picture 46">
              <a:extLst>
                <a:ext uri="{FF2B5EF4-FFF2-40B4-BE49-F238E27FC236}">
                  <a16:creationId xmlns:a16="http://schemas.microsoft.com/office/drawing/2014/main" id="{2782502C-F02A-399F-ECF9-D3198BE9807F}"/>
                </a:ext>
              </a:extLst>
            </p:cNvPr>
            <p:cNvPicPr>
              <a:picLocks noChangeAspect="1"/>
            </p:cNvPicPr>
            <p:nvPr/>
          </p:nvPicPr>
          <p:blipFill>
            <a:blip r:embed="rId5">
              <a:extLst>
                <a:ext uri="{28A0092B-C50C-407E-A947-70E740481C1C}">
                  <a14:useLocalDpi xmlns:a14="http://schemas.microsoft.com/office/drawing/2010/main" val="0"/>
                </a:ext>
              </a:extLst>
            </a:blip>
            <a:srcRect t="29046" b="29046"/>
            <a:stretch/>
          </p:blipFill>
          <p:spPr>
            <a:xfrm>
              <a:off x="14007056" y="1859234"/>
              <a:ext cx="4745736" cy="2651780"/>
            </a:xfrm>
            <a:prstGeom prst="rect">
              <a:avLst/>
            </a:prstGeom>
            <a:effectLst>
              <a:reflection blurRad="6350" stA="15000" endPos="35000" dir="5400000" sy="-100000" algn="bl" rotWithShape="0"/>
            </a:effectLst>
          </p:spPr>
        </p:pic>
        <p:sp>
          <p:nvSpPr>
            <p:cNvPr id="48" name="TextBox 47">
              <a:extLst>
                <a:ext uri="{FF2B5EF4-FFF2-40B4-BE49-F238E27FC236}">
                  <a16:creationId xmlns:a16="http://schemas.microsoft.com/office/drawing/2014/main" id="{D3D0B123-C62B-590E-1051-7836F0E3B851}"/>
                </a:ext>
              </a:extLst>
            </p:cNvPr>
            <p:cNvSpPr txBox="1">
              <a:spLocks/>
            </p:cNvSpPr>
            <p:nvPr/>
          </p:nvSpPr>
          <p:spPr>
            <a:xfrm>
              <a:off x="12675837" y="4541709"/>
              <a:ext cx="7408175" cy="1015663"/>
            </a:xfrm>
            <a:prstGeom prst="rect">
              <a:avLst/>
            </a:prstGeom>
            <a:noFill/>
          </p:spPr>
          <p:txBody>
            <a:bodyPr wrap="square" rtlCol="0">
              <a:spAutoFit/>
            </a:bodyPr>
            <a:lstStyle>
              <a:defPPr>
                <a:defRPr lang="en-US"/>
              </a:defPPr>
              <a:lvl1pPr>
                <a:defRPr b="1">
                  <a:effectLst/>
                  <a:latin typeface="Aptos" panose="020B0004020202020204" pitchFamily="34" charset="0"/>
                  <a:ea typeface="MS Mincho" panose="02020609040205080304" pitchFamily="49" charset="-128"/>
                  <a:cs typeface="Arial" panose="020B0604020202020204" pitchFamily="34" charset="0"/>
                </a:defRPr>
              </a:lvl1pPr>
            </a:lstStyle>
            <a:p>
              <a:pPr algn="ctr"/>
              <a:r>
                <a:rPr lang="en-US">
                  <a:latin typeface="Arial" panose="020B0604020202020204" pitchFamily="34" charset="0"/>
                </a:rPr>
                <a:t>UMSL – Partnership with Missouri Institute of Mental Health</a:t>
              </a:r>
            </a:p>
            <a:p>
              <a:pPr marL="0" marR="0" algn="ctr">
                <a:spcBef>
                  <a:spcPts val="0"/>
                </a:spcBef>
                <a:spcAft>
                  <a:spcPts val="0"/>
                </a:spcAft>
              </a:pPr>
              <a:r>
                <a:rPr lang="en-US" sz="1400" b="0" i="0" u="none" strike="noStrike">
                  <a:solidFill>
                    <a:srgbClr val="212121"/>
                  </a:solidFill>
                  <a:effectLst/>
                  <a:latin typeface="Arial" panose="020B0604020202020204" pitchFamily="34" charset="0"/>
                </a:rPr>
                <a:t>MIMH partners with Community Partnerships of the Ozark out of </a:t>
              </a:r>
              <a:br>
                <a:rPr lang="en-US" sz="1400" b="0" i="0" u="none" strike="noStrike">
                  <a:solidFill>
                    <a:srgbClr val="212121"/>
                  </a:solidFill>
                  <a:effectLst/>
                  <a:latin typeface="Arial" panose="020B0604020202020204" pitchFamily="34" charset="0"/>
                </a:rPr>
              </a:br>
              <a:r>
                <a:rPr lang="en-US" sz="1400" b="0" i="0" u="none" strike="noStrike">
                  <a:solidFill>
                    <a:srgbClr val="212121"/>
                  </a:solidFill>
                  <a:effectLst/>
                  <a:latin typeface="Arial" panose="020B0604020202020204" pitchFamily="34" charset="0"/>
                </a:rPr>
                <a:t>Springfield to implement substance misuse prevention programming using </a:t>
              </a:r>
              <a:br>
                <a:rPr lang="en-US" sz="1400" b="0" i="0" u="none" strike="noStrike">
                  <a:solidFill>
                    <a:srgbClr val="212121"/>
                  </a:solidFill>
                  <a:effectLst/>
                  <a:latin typeface="Arial" panose="020B0604020202020204" pitchFamily="34" charset="0"/>
                </a:rPr>
              </a:br>
              <a:r>
                <a:rPr lang="en-US" sz="1400" b="0" i="0" u="none" strike="noStrike">
                  <a:solidFill>
                    <a:srgbClr val="212121"/>
                  </a:solidFill>
                  <a:effectLst/>
                  <a:latin typeface="Arial" panose="020B0604020202020204" pitchFamily="34" charset="0"/>
                </a:rPr>
                <a:t>funding through the Department of Mental Health. </a:t>
              </a:r>
            </a:p>
          </p:txBody>
        </p:sp>
      </p:grpSp>
      <p:grpSp>
        <p:nvGrpSpPr>
          <p:cNvPr id="61" name="S&amp;T">
            <a:extLst>
              <a:ext uri="{FF2B5EF4-FFF2-40B4-BE49-F238E27FC236}">
                <a16:creationId xmlns:a16="http://schemas.microsoft.com/office/drawing/2014/main" id="{F745AF24-A5AF-425C-71E1-483C3BF203C9}"/>
              </a:ext>
            </a:extLst>
          </p:cNvPr>
          <p:cNvGrpSpPr/>
          <p:nvPr/>
        </p:nvGrpSpPr>
        <p:grpSpPr>
          <a:xfrm>
            <a:off x="4932068" y="1627632"/>
            <a:ext cx="7912648" cy="4182103"/>
            <a:chOff x="4932068" y="1627632"/>
            <a:chExt cx="7912648" cy="4182103"/>
          </a:xfrm>
        </p:grpSpPr>
        <p:sp>
          <p:nvSpPr>
            <p:cNvPr id="50" name="Rectangle 49">
              <a:extLst>
                <a:ext uri="{FF2B5EF4-FFF2-40B4-BE49-F238E27FC236}">
                  <a16:creationId xmlns:a16="http://schemas.microsoft.com/office/drawing/2014/main" id="{30A01C3B-EA5B-E668-C221-0827E7E105B4}"/>
                </a:ext>
              </a:extLst>
            </p:cNvPr>
            <p:cNvSpPr>
              <a:spLocks/>
            </p:cNvSpPr>
            <p:nvPr/>
          </p:nvSpPr>
          <p:spPr>
            <a:xfrm>
              <a:off x="4940937" y="1627632"/>
              <a:ext cx="7903779" cy="396771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51" name="Picture 50">
              <a:extLst>
                <a:ext uri="{FF2B5EF4-FFF2-40B4-BE49-F238E27FC236}">
                  <a16:creationId xmlns:a16="http://schemas.microsoft.com/office/drawing/2014/main" id="{2C4C2116-F1EF-15A3-98AE-C84A5F290CA9}"/>
                </a:ext>
              </a:extLst>
            </p:cNvPr>
            <p:cNvPicPr>
              <a:picLocks/>
            </p:cNvPicPr>
            <p:nvPr/>
          </p:nvPicPr>
          <p:blipFill rotWithShape="1">
            <a:blip r:embed="rId6">
              <a:extLst>
                <a:ext uri="{28A0092B-C50C-407E-A947-70E740481C1C}">
                  <a14:useLocalDpi xmlns:a14="http://schemas.microsoft.com/office/drawing/2010/main" val="0"/>
                </a:ext>
              </a:extLst>
            </a:blip>
            <a:srcRect t="4748" b="11576"/>
            <a:stretch/>
          </p:blipFill>
          <p:spPr>
            <a:xfrm>
              <a:off x="6197697" y="1865376"/>
              <a:ext cx="4727448" cy="2651760"/>
            </a:xfrm>
            <a:prstGeom prst="rect">
              <a:avLst/>
            </a:prstGeom>
            <a:effectLst>
              <a:reflection blurRad="6350" stA="15000" endPos="35000" dir="5400000" sy="-100000" algn="bl" rotWithShape="0"/>
            </a:effectLst>
          </p:spPr>
        </p:pic>
        <p:sp>
          <p:nvSpPr>
            <p:cNvPr id="52" name="TextBox 51">
              <a:extLst>
                <a:ext uri="{FF2B5EF4-FFF2-40B4-BE49-F238E27FC236}">
                  <a16:creationId xmlns:a16="http://schemas.microsoft.com/office/drawing/2014/main" id="{6CA720B8-D8F2-6D4F-BF94-390C76FE5B34}"/>
                </a:ext>
              </a:extLst>
            </p:cNvPr>
            <p:cNvSpPr txBox="1">
              <a:spLocks/>
            </p:cNvSpPr>
            <p:nvPr/>
          </p:nvSpPr>
          <p:spPr>
            <a:xfrm>
              <a:off x="4932068" y="4547851"/>
              <a:ext cx="7258706" cy="1261884"/>
            </a:xfrm>
            <a:prstGeom prst="rect">
              <a:avLst/>
            </a:prstGeom>
            <a:noFill/>
          </p:spPr>
          <p:txBody>
            <a:bodyPr wrap="square" rtlCol="0">
              <a:spAutoFit/>
            </a:bodyPr>
            <a:lstStyle>
              <a:defPPr>
                <a:defRPr lang="en-US"/>
              </a:defPPr>
              <a:lvl1pPr>
                <a:defRPr b="1">
                  <a:effectLst/>
                  <a:latin typeface="Aptos" panose="020B0004020202020204" pitchFamily="34" charset="0"/>
                  <a:ea typeface="MS Mincho" panose="02020609040205080304" pitchFamily="49" charset="-128"/>
                  <a:cs typeface="Arial" panose="020B0604020202020204" pitchFamily="34" charset="0"/>
                </a:defRPr>
              </a:lvl1pPr>
            </a:lstStyle>
            <a:p>
              <a:pPr algn="ctr"/>
              <a:r>
                <a:rPr lang="en-US">
                  <a:solidFill>
                    <a:schemeClr val="bg1"/>
                  </a:solidFill>
                  <a:latin typeface="Arial" panose="020B0604020202020204" pitchFamily="34" charset="0"/>
                </a:rPr>
                <a:t>Missouri S&amp;T – Cooperative Engineering Program</a:t>
              </a:r>
            </a:p>
            <a:p>
              <a:pPr algn="ctr"/>
              <a:r>
                <a:rPr lang="en-US" sz="1400" b="0">
                  <a:solidFill>
                    <a:schemeClr val="bg1"/>
                  </a:solidFill>
                  <a:latin typeface="Arial" panose="020B0604020202020204" pitchFamily="34" charset="0"/>
                </a:rPr>
                <a:t>The most sought after degree program at Missouri S&amp;T a</a:t>
              </a:r>
              <a:r>
                <a:rPr lang="en-US" sz="1400" b="0">
                  <a:solidFill>
                    <a:schemeClr val="bg1"/>
                  </a:solidFill>
                  <a:effectLst/>
                  <a:latin typeface="Arial" panose="020B0604020202020204" pitchFamily="34" charset="0"/>
                </a:rPr>
                <a:t>llows MSU students </a:t>
              </a:r>
              <a:br>
                <a:rPr lang="en-US" sz="1400" b="0">
                  <a:solidFill>
                    <a:schemeClr val="bg1"/>
                  </a:solidFill>
                  <a:effectLst/>
                  <a:latin typeface="Arial" panose="020B0604020202020204" pitchFamily="34" charset="0"/>
                </a:rPr>
              </a:br>
              <a:r>
                <a:rPr lang="en-US" sz="1400" b="0">
                  <a:solidFill>
                    <a:schemeClr val="bg1"/>
                  </a:solidFill>
                  <a:effectLst/>
                  <a:latin typeface="Arial" panose="020B0604020202020204" pitchFamily="34" charset="0"/>
                </a:rPr>
                <a:t>and others to pursue S&amp;T’s mechanical engineering bachelor’s degree</a:t>
              </a:r>
              <a:br>
                <a:rPr lang="en-US" sz="1400" b="0">
                  <a:solidFill>
                    <a:schemeClr val="bg1"/>
                  </a:solidFill>
                  <a:effectLst/>
                  <a:latin typeface="Arial" panose="020B0604020202020204" pitchFamily="34" charset="0"/>
                </a:rPr>
              </a:br>
              <a:r>
                <a:rPr lang="en-US" sz="1400" b="0">
                  <a:solidFill>
                    <a:schemeClr val="bg1"/>
                  </a:solidFill>
                  <a:effectLst/>
                  <a:latin typeface="Arial" panose="020B0604020202020204" pitchFamily="34" charset="0"/>
                </a:rPr>
                <a:t>program without traveling to the Rolla campus.</a:t>
              </a:r>
            </a:p>
            <a:p>
              <a:pPr algn="ctr"/>
              <a:endParaRPr lang="en-US" sz="1600" b="0">
                <a:solidFill>
                  <a:schemeClr val="bg1"/>
                </a:solidFill>
                <a:latin typeface="Arial" panose="020B0604020202020204" pitchFamily="34" charset="0"/>
              </a:endParaRPr>
            </a:p>
          </p:txBody>
        </p:sp>
      </p:grpSp>
      <p:grpSp>
        <p:nvGrpSpPr>
          <p:cNvPr id="2" name="EXTENSION">
            <a:extLst>
              <a:ext uri="{FF2B5EF4-FFF2-40B4-BE49-F238E27FC236}">
                <a16:creationId xmlns:a16="http://schemas.microsoft.com/office/drawing/2014/main" id="{A8F2BA7D-3585-E16A-F11E-19682F5B58CE}"/>
              </a:ext>
            </a:extLst>
          </p:cNvPr>
          <p:cNvGrpSpPr/>
          <p:nvPr/>
        </p:nvGrpSpPr>
        <p:grpSpPr>
          <a:xfrm>
            <a:off x="5120640" y="1627632"/>
            <a:ext cx="7903779" cy="4243658"/>
            <a:chOff x="4940937" y="1627632"/>
            <a:chExt cx="7903779" cy="4243658"/>
          </a:xfrm>
        </p:grpSpPr>
        <p:sp>
          <p:nvSpPr>
            <p:cNvPr id="5" name="Rectangle 4">
              <a:extLst>
                <a:ext uri="{FF2B5EF4-FFF2-40B4-BE49-F238E27FC236}">
                  <a16:creationId xmlns:a16="http://schemas.microsoft.com/office/drawing/2014/main" id="{C5C7ED99-B27B-7CBB-B73F-CF265437C5A7}"/>
                </a:ext>
              </a:extLst>
            </p:cNvPr>
            <p:cNvSpPr>
              <a:spLocks/>
            </p:cNvSpPr>
            <p:nvPr/>
          </p:nvSpPr>
          <p:spPr>
            <a:xfrm>
              <a:off x="4940937" y="1627632"/>
              <a:ext cx="7903779" cy="3967710"/>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v</a:t>
              </a:r>
            </a:p>
          </p:txBody>
        </p:sp>
        <p:pic>
          <p:nvPicPr>
            <p:cNvPr id="7" name="Picture 6">
              <a:extLst>
                <a:ext uri="{FF2B5EF4-FFF2-40B4-BE49-F238E27FC236}">
                  <a16:creationId xmlns:a16="http://schemas.microsoft.com/office/drawing/2014/main" id="{824C8E40-2F01-25D3-D9A7-EE26011799CD}"/>
                </a:ext>
              </a:extLst>
            </p:cNvPr>
            <p:cNvPicPr>
              <a:picLocks/>
            </p:cNvPicPr>
            <p:nvPr/>
          </p:nvPicPr>
          <p:blipFill rotWithShape="1">
            <a:blip r:embed="rId7">
              <a:extLst>
                <a:ext uri="{28A0092B-C50C-407E-A947-70E740481C1C}">
                  <a14:useLocalDpi xmlns:a14="http://schemas.microsoft.com/office/drawing/2010/main" val="0"/>
                </a:ext>
              </a:extLst>
            </a:blip>
            <a:srcRect l="208" r="208"/>
            <a:stretch/>
          </p:blipFill>
          <p:spPr>
            <a:xfrm>
              <a:off x="6112894" y="1865376"/>
              <a:ext cx="4727448" cy="2651760"/>
            </a:xfrm>
            <a:prstGeom prst="rect">
              <a:avLst/>
            </a:prstGeom>
            <a:effectLst>
              <a:reflection blurRad="6350" stA="15000" endPos="35000" dir="5400000" sy="-100000" algn="bl" rotWithShape="0"/>
            </a:effectLst>
          </p:spPr>
        </p:pic>
        <p:sp>
          <p:nvSpPr>
            <p:cNvPr id="11" name="TextBox 10">
              <a:extLst>
                <a:ext uri="{FF2B5EF4-FFF2-40B4-BE49-F238E27FC236}">
                  <a16:creationId xmlns:a16="http://schemas.microsoft.com/office/drawing/2014/main" id="{441811CB-3D43-8697-4E9F-292B7E4CD99A}"/>
                </a:ext>
              </a:extLst>
            </p:cNvPr>
            <p:cNvSpPr txBox="1">
              <a:spLocks/>
            </p:cNvSpPr>
            <p:nvPr/>
          </p:nvSpPr>
          <p:spPr>
            <a:xfrm>
              <a:off x="4940938" y="4547851"/>
              <a:ext cx="7071360" cy="1323439"/>
            </a:xfrm>
            <a:prstGeom prst="rect">
              <a:avLst/>
            </a:prstGeom>
            <a:noFill/>
          </p:spPr>
          <p:txBody>
            <a:bodyPr wrap="square" lIns="91440" tIns="45720" rIns="91440" bIns="45720" rtlCol="0" anchor="t">
              <a:spAutoFit/>
            </a:bodyPr>
            <a:lstStyle>
              <a:defPPr>
                <a:defRPr lang="en-US"/>
              </a:defPPr>
              <a:lvl1pPr>
                <a:defRPr b="1">
                  <a:effectLst/>
                  <a:latin typeface="Aptos" panose="020B0004020202020204" pitchFamily="34" charset="0"/>
                  <a:ea typeface="MS Mincho" panose="02020609040205080304" pitchFamily="49" charset="-128"/>
                  <a:cs typeface="Arial" panose="020B0604020202020204" pitchFamily="34" charset="0"/>
                </a:defRPr>
              </a:lvl1pPr>
            </a:lstStyle>
            <a:p>
              <a:pPr algn="ctr"/>
              <a:r>
                <a:rPr lang="en-US">
                  <a:solidFill>
                    <a:schemeClr val="bg1"/>
                  </a:solidFill>
                  <a:latin typeface="Arial"/>
                  <a:ea typeface="MS Mincho"/>
                  <a:cs typeface="Arial"/>
                </a:rPr>
                <a:t>MU Extension – Southwest Research,</a:t>
              </a:r>
              <a:br>
                <a:rPr lang="en-US">
                  <a:latin typeface="Arial" panose="020B0604020202020204" pitchFamily="34" charset="0"/>
                </a:rPr>
              </a:br>
              <a:r>
                <a:rPr lang="en-US">
                  <a:solidFill>
                    <a:schemeClr val="bg1"/>
                  </a:solidFill>
                  <a:latin typeface="Arial"/>
                  <a:ea typeface="MS Mincho"/>
                  <a:cs typeface="Arial"/>
                </a:rPr>
                <a:t>Extension and Education Center</a:t>
              </a:r>
            </a:p>
            <a:p>
              <a:pPr algn="ctr"/>
              <a:r>
                <a:rPr lang="en-US" sz="1400" b="0">
                  <a:solidFill>
                    <a:schemeClr val="bg1"/>
                  </a:solidFill>
                  <a:effectLst/>
                  <a:latin typeface="Arial"/>
                  <a:ea typeface="MS Mincho"/>
                  <a:cs typeface="Arial"/>
                </a:rPr>
                <a:t>This </a:t>
              </a:r>
              <a:r>
                <a:rPr lang="en-US" sz="1400" b="0">
                  <a:solidFill>
                    <a:schemeClr val="bg1"/>
                  </a:solidFill>
                  <a:latin typeface="Arial"/>
                  <a:ea typeface="MS Mincho"/>
                  <a:cs typeface="Arial"/>
                </a:rPr>
                <a:t>893-acre</a:t>
              </a:r>
              <a:r>
                <a:rPr lang="en-US" sz="1400" b="0">
                  <a:solidFill>
                    <a:schemeClr val="bg1"/>
                  </a:solidFill>
                  <a:effectLst/>
                  <a:latin typeface="Arial"/>
                  <a:ea typeface="MS Mincho"/>
                  <a:cs typeface="Arial"/>
                </a:rPr>
                <a:t> research site serves 22 counties and addresses the main agricultural concerns of area industries: beef, forage and horticultural crop production.</a:t>
              </a:r>
            </a:p>
            <a:p>
              <a:pPr algn="ctr"/>
              <a:endParaRPr lang="en-US" sz="1600" b="0">
                <a:solidFill>
                  <a:schemeClr val="bg1"/>
                </a:solidFill>
                <a:latin typeface="Arial" panose="020B0604020202020204" pitchFamily="34" charset="0"/>
              </a:endParaRPr>
            </a:p>
          </p:txBody>
        </p:sp>
      </p:grpSp>
      <p:grpSp>
        <p:nvGrpSpPr>
          <p:cNvPr id="8" name="Group 7">
            <a:extLst>
              <a:ext uri="{FF2B5EF4-FFF2-40B4-BE49-F238E27FC236}">
                <a16:creationId xmlns:a16="http://schemas.microsoft.com/office/drawing/2014/main" id="{88D1B791-AE3E-FAC4-1A54-07F01D3AE4B8}"/>
              </a:ext>
            </a:extLst>
          </p:cNvPr>
          <p:cNvGrpSpPr/>
          <p:nvPr/>
        </p:nvGrpSpPr>
        <p:grpSpPr>
          <a:xfrm>
            <a:off x="170698" y="1691323"/>
            <a:ext cx="4060991" cy="3579670"/>
            <a:chOff x="170698" y="1691323"/>
            <a:chExt cx="4060991" cy="3579670"/>
          </a:xfrm>
        </p:grpSpPr>
        <p:pic>
          <p:nvPicPr>
            <p:cNvPr id="9" name="Picture 8">
              <a:extLst>
                <a:ext uri="{FF2B5EF4-FFF2-40B4-BE49-F238E27FC236}">
                  <a16:creationId xmlns:a16="http://schemas.microsoft.com/office/drawing/2014/main" id="{8B8BE184-2C14-5527-A2DF-DF652E96EF53}"/>
                </a:ext>
              </a:extLst>
            </p:cNvPr>
            <p:cNvPicPr>
              <a:picLocks noChangeAspect="1"/>
            </p:cNvPicPr>
            <p:nvPr/>
          </p:nvPicPr>
          <p:blipFill>
            <a:blip r:embed="rId8">
              <a:extLst>
                <a:ext uri="{28A0092B-C50C-407E-A947-70E740481C1C}">
                  <a14:useLocalDpi xmlns:a14="http://schemas.microsoft.com/office/drawing/2010/main" val="0"/>
                </a:ext>
              </a:extLst>
            </a:blip>
            <a:srcRect l="18093" r="18093"/>
            <a:stretch/>
          </p:blipFill>
          <p:spPr>
            <a:xfrm>
              <a:off x="170698" y="1691323"/>
              <a:ext cx="4060991" cy="3579670"/>
            </a:xfrm>
            <a:prstGeom prst="rect">
              <a:avLst/>
            </a:prstGeom>
            <a:noFill/>
          </p:spPr>
        </p:pic>
        <p:pic>
          <p:nvPicPr>
            <p:cNvPr id="10" name="Picture 9">
              <a:extLst>
                <a:ext uri="{FF2B5EF4-FFF2-40B4-BE49-F238E27FC236}">
                  <a16:creationId xmlns:a16="http://schemas.microsoft.com/office/drawing/2014/main" id="{F4E085B6-CEFA-CDF7-1061-C9E5F4A057FE}"/>
                </a:ext>
              </a:extLst>
            </p:cNvPr>
            <p:cNvPicPr>
              <a:picLocks noChangeAspect="1"/>
            </p:cNvPicPr>
            <p:nvPr/>
          </p:nvPicPr>
          <p:blipFill>
            <a:blip r:embed="rId9">
              <a:extLst>
                <a:ext uri="{28A0092B-C50C-407E-A947-70E740481C1C}">
                  <a14:useLocalDpi xmlns:a14="http://schemas.microsoft.com/office/drawing/2010/main" val="0"/>
                </a:ext>
              </a:extLst>
            </a:blip>
            <a:srcRect t="4849" b="4849"/>
            <a:stretch/>
          </p:blipFill>
          <p:spPr>
            <a:xfrm>
              <a:off x="849613" y="4109225"/>
              <a:ext cx="1290529" cy="791736"/>
            </a:xfrm>
            <a:prstGeom prst="rect">
              <a:avLst/>
            </a:prstGeom>
            <a:effectLst>
              <a:outerShdw blurRad="76200" dir="8100000" sy="-23000" kx="800400" algn="br" rotWithShape="0">
                <a:prstClr val="black">
                  <a:alpha val="20000"/>
                </a:prstClr>
              </a:outerShdw>
            </a:effectLst>
          </p:spPr>
        </p:pic>
      </p:grpSp>
    </p:spTree>
    <p:extLst>
      <p:ext uri="{BB962C8B-B14F-4D97-AF65-F5344CB8AC3E}">
        <p14:creationId xmlns:p14="http://schemas.microsoft.com/office/powerpoint/2010/main" val="3567404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1000"/>
                                        <p:tgtEl>
                                          <p:spTgt spid="59"/>
                                        </p:tgtEl>
                                        <p:attrNameLst>
                                          <p:attrName>ppt_x</p:attrName>
                                        </p:attrNameLst>
                                      </p:cBhvr>
                                      <p:tavLst>
                                        <p:tav tm="0">
                                          <p:val>
                                            <p:strVal val="#ppt_x+#ppt_w*1.125000"/>
                                          </p:val>
                                        </p:tav>
                                        <p:tav tm="100000">
                                          <p:val>
                                            <p:strVal val="#ppt_x"/>
                                          </p:val>
                                        </p:tav>
                                      </p:tavLst>
                                    </p:anim>
                                    <p:animEffect transition="in" filter="wipe(left)">
                                      <p:cBhvr>
                                        <p:cTn id="8" dur="1000"/>
                                        <p:tgtEl>
                                          <p:spTgt spid="5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2"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1000"/>
                                        <p:tgtEl>
                                          <p:spTgt spid="60"/>
                                        </p:tgtEl>
                                        <p:attrNameLst>
                                          <p:attrName>ppt_x</p:attrName>
                                        </p:attrNameLst>
                                      </p:cBhvr>
                                      <p:tavLst>
                                        <p:tav tm="0">
                                          <p:val>
                                            <p:strVal val="#ppt_x+#ppt_w*1.125000"/>
                                          </p:val>
                                        </p:tav>
                                        <p:tav tm="100000">
                                          <p:val>
                                            <p:strVal val="#ppt_x"/>
                                          </p:val>
                                        </p:tav>
                                      </p:tavLst>
                                    </p:anim>
                                    <p:animEffect transition="in" filter="wipe(left)">
                                      <p:cBhvr>
                                        <p:cTn id="14" dur="10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1000"/>
                                        <p:tgtEl>
                                          <p:spTgt spid="55"/>
                                        </p:tgtEl>
                                        <p:attrNameLst>
                                          <p:attrName>ppt_x</p:attrName>
                                        </p:attrNameLst>
                                      </p:cBhvr>
                                      <p:tavLst>
                                        <p:tav tm="0">
                                          <p:val>
                                            <p:strVal val="#ppt_x+#ppt_w*1.125000"/>
                                          </p:val>
                                        </p:tav>
                                        <p:tav tm="100000">
                                          <p:val>
                                            <p:strVal val="#ppt_x"/>
                                          </p:val>
                                        </p:tav>
                                      </p:tavLst>
                                    </p:anim>
                                    <p:animEffect transition="in" filter="wipe(left)">
                                      <p:cBhvr>
                                        <p:cTn id="20" dur="10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2"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additive="base">
                                        <p:cTn id="25" dur="1000"/>
                                        <p:tgtEl>
                                          <p:spTgt spid="61"/>
                                        </p:tgtEl>
                                        <p:attrNameLst>
                                          <p:attrName>ppt_x</p:attrName>
                                        </p:attrNameLst>
                                      </p:cBhvr>
                                      <p:tavLst>
                                        <p:tav tm="0">
                                          <p:val>
                                            <p:strVal val="#ppt_x+#ppt_w*1.125000"/>
                                          </p:val>
                                        </p:tav>
                                        <p:tav tm="100000">
                                          <p:val>
                                            <p:strVal val="#ppt_x"/>
                                          </p:val>
                                        </p:tav>
                                      </p:tavLst>
                                    </p:anim>
                                    <p:animEffect transition="in" filter="wipe(left)">
                                      <p:cBhvr>
                                        <p:cTn id="26" dur="1000"/>
                                        <p:tgtEl>
                                          <p:spTgt spid="61"/>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2"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1000"/>
                                        <p:tgtEl>
                                          <p:spTgt spid="2"/>
                                        </p:tgtEl>
                                        <p:attrNameLst>
                                          <p:attrName>ppt_x</p:attrName>
                                        </p:attrNameLst>
                                      </p:cBhvr>
                                      <p:tavLst>
                                        <p:tav tm="0">
                                          <p:val>
                                            <p:strVal val="#ppt_x+#ppt_w*1.125000"/>
                                          </p:val>
                                        </p:tav>
                                        <p:tav tm="100000">
                                          <p:val>
                                            <p:strVal val="#ppt_x"/>
                                          </p:val>
                                        </p:tav>
                                      </p:tavLst>
                                    </p:anim>
                                    <p:animEffect transition="in" filter="wipe(left)">
                                      <p:cBhvr>
                                        <p:cTn id="3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BA47F-B8BF-2601-CFC0-5A782482C64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5896E3C-6BBB-A0CF-E327-C94DF4541041}"/>
              </a:ext>
            </a:extLst>
          </p:cNvPr>
          <p:cNvSpPr/>
          <p:nvPr/>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27E6647-C301-A217-51B8-3D26612F6C4B}"/>
              </a:ext>
            </a:extLst>
          </p:cNvPr>
          <p:cNvSpPr/>
          <p:nvPr/>
        </p:nvSpPr>
        <p:spPr>
          <a:xfrm>
            <a:off x="0" y="0"/>
            <a:ext cx="8044249"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A3CBF880-ABE1-8D25-D792-22A25FCE1F3C}"/>
              </a:ext>
            </a:extLst>
          </p:cNvPr>
          <p:cNvSpPr>
            <a:spLocks noGrp="1"/>
          </p:cNvSpPr>
          <p:nvPr>
            <p:ph type="sldNum" sz="quarter" idx="12"/>
          </p:nvPr>
        </p:nvSpPr>
        <p:spPr>
          <a:xfrm>
            <a:off x="10650070" y="6215509"/>
            <a:ext cx="703729" cy="365125"/>
          </a:xfrm>
        </p:spPr>
        <p:txBody>
          <a:bodyPr/>
          <a:lstStyle/>
          <a:p>
            <a:fld id="{C6C19187-0210-4CC7-AE51-7FFB2AB55339}" type="slidenum">
              <a:rPr lang="en-US" smtClean="0"/>
              <a:pPr/>
              <a:t>7</a:t>
            </a:fld>
            <a:endParaRPr lang="en-US"/>
          </a:p>
        </p:txBody>
      </p:sp>
      <p:pic>
        <p:nvPicPr>
          <p:cNvPr id="8" name="Picture 7">
            <a:extLst>
              <a:ext uri="{FF2B5EF4-FFF2-40B4-BE49-F238E27FC236}">
                <a16:creationId xmlns:a16="http://schemas.microsoft.com/office/drawing/2014/main" id="{CBB1029F-FCBD-5014-B8C9-F330A6E5265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724169" y="4823397"/>
            <a:ext cx="4710081" cy="1161812"/>
          </a:xfrm>
          <a:prstGeom prst="rect">
            <a:avLst/>
          </a:prstGeom>
        </p:spPr>
      </p:pic>
      <p:sp>
        <p:nvSpPr>
          <p:cNvPr id="6" name="Title 1">
            <a:extLst>
              <a:ext uri="{FF2B5EF4-FFF2-40B4-BE49-F238E27FC236}">
                <a16:creationId xmlns:a16="http://schemas.microsoft.com/office/drawing/2014/main" id="{A7CDE4FB-D055-BEAE-85E7-AD51780B6BE7}"/>
              </a:ext>
            </a:extLst>
          </p:cNvPr>
          <p:cNvSpPr txBox="1">
            <a:spLocks/>
          </p:cNvSpPr>
          <p:nvPr/>
        </p:nvSpPr>
        <p:spPr>
          <a:xfrm>
            <a:off x="724169" y="1357744"/>
            <a:ext cx="5572722" cy="2792789"/>
          </a:xfrm>
          <a:prstGeom prst="rect">
            <a:avLst/>
          </a:prstGeom>
        </p:spPr>
        <p:txBody>
          <a:bodyPr lIns="91440" tIns="45720" rIns="91440" bIns="45720" anchor="t"/>
          <a:lstStyle>
            <a:lvl1pPr algn="ctr" defTabSz="914400" rtl="0" eaLnBrk="1" latinLnBrk="0" hangingPunct="1">
              <a:lnSpc>
                <a:spcPct val="90000"/>
              </a:lnSpc>
              <a:spcBef>
                <a:spcPct val="0"/>
              </a:spcBef>
              <a:buNone/>
              <a:defRPr sz="4400" kern="1200">
                <a:solidFill>
                  <a:schemeClr val="tx2"/>
                </a:solidFill>
                <a:latin typeface="+mj-lt"/>
                <a:ea typeface="+mj-ea"/>
                <a:cs typeface="+mj-cs"/>
              </a:defRPr>
            </a:lvl1pPr>
          </a:lstStyle>
          <a:p>
            <a:pPr algn="l"/>
            <a:r>
              <a:rPr lang="en-US" sz="7400" b="1">
                <a:cs typeface="Arial"/>
              </a:rPr>
              <a:t>Missouri Momentum</a:t>
            </a:r>
            <a:endParaRPr lang="en-US" sz="7400">
              <a:cs typeface="Arial"/>
            </a:endParaRPr>
          </a:p>
        </p:txBody>
      </p:sp>
      <p:pic>
        <p:nvPicPr>
          <p:cNvPr id="7" name="Picture 6" descr="An open book with a musical instrument&#10;&#10;Description automatically generated">
            <a:extLst>
              <a:ext uri="{FF2B5EF4-FFF2-40B4-BE49-F238E27FC236}">
                <a16:creationId xmlns:a16="http://schemas.microsoft.com/office/drawing/2014/main" id="{C49096A5-4E8F-62C8-530F-A184462B84C3}"/>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328842" y="6582168"/>
            <a:ext cx="6421316" cy="6421316"/>
          </a:xfrm>
          <a:prstGeom prst="rect">
            <a:avLst/>
          </a:prstGeom>
        </p:spPr>
      </p:pic>
      <p:pic>
        <p:nvPicPr>
          <p:cNvPr id="5" name="Picture 4" descr="A book with a saxophone and flowers&#10;&#10;Description automatically generated">
            <a:extLst>
              <a:ext uri="{FF2B5EF4-FFF2-40B4-BE49-F238E27FC236}">
                <a16:creationId xmlns:a16="http://schemas.microsoft.com/office/drawing/2014/main" id="{2A1FC067-ADA8-D2B7-A1B8-79F67FF0E3F7}"/>
              </a:ext>
            </a:extLst>
          </p:cNvPr>
          <p:cNvPicPr>
            <a:picLocks noChangeAspect="1"/>
          </p:cNvPicPr>
          <p:nvPr/>
        </p:nvPicPr>
        <p:blipFill>
          <a:blip r:embed="rId5"/>
          <a:stretch>
            <a:fillRect/>
          </a:stretch>
        </p:blipFill>
        <p:spPr>
          <a:xfrm>
            <a:off x="5814501" y="203410"/>
            <a:ext cx="6432287" cy="6444882"/>
          </a:xfrm>
          <a:prstGeom prst="rect">
            <a:avLst/>
          </a:prstGeom>
        </p:spPr>
      </p:pic>
    </p:spTree>
    <p:extLst>
      <p:ext uri="{BB962C8B-B14F-4D97-AF65-F5344CB8AC3E}">
        <p14:creationId xmlns:p14="http://schemas.microsoft.com/office/powerpoint/2010/main" val="203132094"/>
      </p:ext>
    </p:extLst>
  </p:cSld>
  <p:clrMapOvr>
    <a:masterClrMapping/>
  </p:clrMapOvr>
</p:sld>
</file>

<file path=ppt/theme/theme1.xml><?xml version="1.0" encoding="utf-8"?>
<a:theme xmlns:a="http://schemas.openxmlformats.org/drawingml/2006/main" name="Office Theme">
  <a:themeElements>
    <a:clrScheme name="Custom 18">
      <a:dk1>
        <a:sysClr val="windowText" lastClr="000000"/>
      </a:dk1>
      <a:lt1>
        <a:sysClr val="window" lastClr="FFFFFF"/>
      </a:lt1>
      <a:dk2>
        <a:srgbClr val="2D3D54"/>
      </a:dk2>
      <a:lt2>
        <a:srgbClr val="F1B82D"/>
      </a:lt2>
      <a:accent1>
        <a:srgbClr val="64697C"/>
      </a:accent1>
      <a:accent2>
        <a:srgbClr val="F6CD79"/>
      </a:accent2>
      <a:accent3>
        <a:srgbClr val="B3B2C0"/>
      </a:accent3>
      <a:accent4>
        <a:srgbClr val="F9E2B6"/>
      </a:accent4>
      <a:accent5>
        <a:srgbClr val="DADBE0"/>
      </a:accent5>
      <a:accent6>
        <a:srgbClr val="FDF4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18">
      <a:dk1>
        <a:sysClr val="windowText" lastClr="000000"/>
      </a:dk1>
      <a:lt1>
        <a:sysClr val="window" lastClr="FFFFFF"/>
      </a:lt1>
      <a:dk2>
        <a:srgbClr val="2D3D54"/>
      </a:dk2>
      <a:lt2>
        <a:srgbClr val="F1B82D"/>
      </a:lt2>
      <a:accent1>
        <a:srgbClr val="64697C"/>
      </a:accent1>
      <a:accent2>
        <a:srgbClr val="F6CD79"/>
      </a:accent2>
      <a:accent3>
        <a:srgbClr val="B3B2C0"/>
      </a:accent3>
      <a:accent4>
        <a:srgbClr val="F9E2B6"/>
      </a:accent4>
      <a:accent5>
        <a:srgbClr val="DADBE0"/>
      </a:accent5>
      <a:accent6>
        <a:srgbClr val="FDF4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System-Template-PowerPoint-4c-SigLine" id="{1F711175-5B22-B943-91C0-30E47420E33F}" vid="{FAAF7995-4BA1-4F48-976F-57A7754701B3}"/>
    </a:ext>
  </a:extLst>
</a:theme>
</file>

<file path=ppt/theme/theme3.xml><?xml version="1.0" encoding="utf-8"?>
<a:theme xmlns:a="http://schemas.openxmlformats.org/drawingml/2006/main" name="Office Theme">
  <a:themeElements>
    <a:clrScheme name="Custom 18">
      <a:dk1>
        <a:sysClr val="windowText" lastClr="000000"/>
      </a:dk1>
      <a:lt1>
        <a:sysClr val="window" lastClr="FFFFFF"/>
      </a:lt1>
      <a:dk2>
        <a:srgbClr val="2D3D54"/>
      </a:dk2>
      <a:lt2>
        <a:srgbClr val="F1B82D"/>
      </a:lt2>
      <a:accent1>
        <a:srgbClr val="64697C"/>
      </a:accent1>
      <a:accent2>
        <a:srgbClr val="F6CD79"/>
      </a:accent2>
      <a:accent3>
        <a:srgbClr val="B3B2C0"/>
      </a:accent3>
      <a:accent4>
        <a:srgbClr val="F9E2B6"/>
      </a:accent4>
      <a:accent5>
        <a:srgbClr val="DADBE0"/>
      </a:accent5>
      <a:accent6>
        <a:srgbClr val="FDF4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System-Template-PowerPoint-4c-NoSigLine" id="{B398590E-3960-ED4B-9F76-D9378FBE2A19}" vid="{02B99BB9-A5D9-D44B-8F13-3644EAAC31F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529da04-1e3e-4ce1-8caf-d0e959ac5194">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A52BEEC2954F4ABFE4AE790664D1A5" ma:contentTypeVersion="1" ma:contentTypeDescription="Create a new document." ma:contentTypeScope="" ma:versionID="8651cdd19e5fb8594ead6fddebee70e0">
  <xsd:schema xmlns:xsd="http://www.w3.org/2001/XMLSchema" xmlns:xs="http://www.w3.org/2001/XMLSchema" xmlns:p="http://schemas.microsoft.com/office/2006/metadata/properties" xmlns:ns2="e529da04-1e3e-4ce1-8caf-d0e959ac5194" targetNamespace="http://schemas.microsoft.com/office/2006/metadata/properties" ma:root="true" ma:fieldsID="c2064deb3acd1542f6d47454fb1025d9" ns2:_="">
    <xsd:import namespace="e529da04-1e3e-4ce1-8caf-d0e959ac519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29da04-1e3e-4ce1-8caf-d0e959ac51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5CBAB5-FDA9-45F0-AEDC-6153983E2B10}">
  <ds:schemaRefs>
    <ds:schemaRef ds:uri="581eb825-9c09-4eaa-8321-2f2b2aada7b6"/>
    <ds:schemaRef ds:uri="8406ae3b-34aa-4470-a9be-d7fd2ad49c12"/>
    <ds:schemaRef ds:uri="85205459-23ba-4e06-a6cd-17843724b7a7"/>
    <ds:schemaRef ds:uri="b10455b2-d24d-49c4-b6f0-9d2f882d261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DB57206-09CE-416B-A769-AF33811AEAA1}">
  <ds:schemaRefs>
    <ds:schemaRef ds:uri="http://schemas.microsoft.com/sharepoint/v3/contenttype/forms"/>
  </ds:schemaRefs>
</ds:datastoreItem>
</file>

<file path=customXml/itemProps3.xml><?xml version="1.0" encoding="utf-8"?>
<ds:datastoreItem xmlns:ds="http://schemas.openxmlformats.org/officeDocument/2006/customXml" ds:itemID="{9F59D708-AB86-4C66-821C-4CB30D74190F}"/>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4</Notes>
  <HiddenSlides>0</HiddenSlides>
  <ScaleCrop>false</ScaleCrop>
  <HeadingPairs>
    <vt:vector size="4" baseType="variant">
      <vt:variant>
        <vt:lpstr>Theme</vt:lpstr>
      </vt:variant>
      <vt:variant>
        <vt:i4>3</vt:i4>
      </vt:variant>
      <vt:variant>
        <vt:lpstr>Slide Titles</vt:lpstr>
      </vt:variant>
      <vt:variant>
        <vt:i4>7</vt:i4>
      </vt:variant>
    </vt:vector>
  </HeadingPairs>
  <TitlesOfParts>
    <vt:vector size="10" baseType="lpstr">
      <vt:lpstr>Office Theme</vt:lpstr>
      <vt:lpstr>Office Theme</vt:lpstr>
      <vt:lpstr>Office Theme</vt:lpstr>
      <vt:lpstr>Board Chair Report</vt:lpstr>
      <vt:lpstr>PowerPoint Presentation</vt:lpstr>
      <vt:lpstr>Call to Action – Today's Discussion </vt:lpstr>
      <vt:lpstr>PowerPoint Presentation</vt:lpstr>
      <vt:lpstr>Area Involvement – Southwest Region</vt:lpstr>
      <vt:lpstr>Area Involvement – Southwest Region</vt:lpstr>
      <vt:lpstr>PowerPoint Presentation</vt:lpstr>
    </vt:vector>
  </TitlesOfParts>
  <Company>University of Missouri-Columbia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Chair Report</dc:title>
  <dc:creator>University of Missouri System</dc:creator>
  <cp:revision>1</cp:revision>
  <cp:lastPrinted>2017-03-14T18:08:43Z</cp:lastPrinted>
  <dcterms:created xsi:type="dcterms:W3CDTF">2017-03-12T19:27:26Z</dcterms:created>
  <dcterms:modified xsi:type="dcterms:W3CDTF">2024-06-26T14:36:55Z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0x0101000EA52BEEC2954F4ABFE4AE790664D1A5</vt:lpwstr>
  </property>
  <property fmtid="{D5CDD505-2E9C-101B-9397-08002B2CF9AE}" pid="3" name="MediaServiceImageTags">
    <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